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71" r:id="rId2"/>
    <p:sldId id="274" r:id="rId3"/>
    <p:sldId id="262" r:id="rId4"/>
    <p:sldId id="260" r:id="rId5"/>
    <p:sldId id="261" r:id="rId6"/>
    <p:sldId id="278" r:id="rId7"/>
    <p:sldId id="259" r:id="rId8"/>
    <p:sldId id="258" r:id="rId9"/>
    <p:sldId id="263" r:id="rId10"/>
    <p:sldId id="264" r:id="rId11"/>
    <p:sldId id="275" r:id="rId12"/>
    <p:sldId id="265" r:id="rId13"/>
    <p:sldId id="266" r:id="rId14"/>
    <p:sldId id="267" r:id="rId15"/>
    <p:sldId id="268" r:id="rId16"/>
    <p:sldId id="257" r:id="rId17"/>
    <p:sldId id="276" r:id="rId18"/>
    <p:sldId id="277" r:id="rId19"/>
    <p:sldId id="269" r:id="rId20"/>
    <p:sldId id="270" r:id="rId21"/>
    <p:sldId id="279" r:id="rId22"/>
    <p:sldId id="280" r:id="rId23"/>
    <p:sldId id="281" r:id="rId24"/>
    <p:sldId id="273" r:id="rId2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64240"/>
  </p:normalViewPr>
  <p:slideViewPr>
    <p:cSldViewPr snapToGrid="0" snapToObjects="1">
      <p:cViewPr varScale="1">
        <p:scale>
          <a:sx n="55" d="100"/>
          <a:sy n="55" d="100"/>
        </p:scale>
        <p:origin x="101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microsoft.extensions.objectpool.pooledobjectpolicy-1" TargetMode="External"/><Relationship Id="rId2" Type="http://schemas.openxmlformats.org/officeDocument/2006/relationships/hyperlink" Target="https://docs.microsoft.com/en-us/aspnet/core/fundamentals/dependency-injection?view=aspnetcore-5.0" TargetMode="External"/><Relationship Id="rId1" Type="http://schemas.openxmlformats.org/officeDocument/2006/relationships/hyperlink" Target="https://docs.microsoft.com/en-us/dotnet/api/microsoft.extensions.objectpool.objectpool-1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microsoft.extensions.objectpool.pooledobjectpolicy-1" TargetMode="External"/><Relationship Id="rId2" Type="http://schemas.openxmlformats.org/officeDocument/2006/relationships/hyperlink" Target="https://docs.microsoft.com/en-us/dotnet/api/microsoft.extensions.objectpool.objectpool-1" TargetMode="External"/><Relationship Id="rId1" Type="http://schemas.openxmlformats.org/officeDocument/2006/relationships/hyperlink" Target="https://docs.microsoft.com/en-us/aspnet/core/fundamentals/dependency-injection?view=aspnetcore-5.0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533743-2CA9-4727-8F5A-793EFF1AEBE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C7E5288-652E-444E-BE22-3E0B6087F40A}">
      <dgm:prSet/>
      <dgm:spPr/>
      <dgm:t>
        <a:bodyPr/>
        <a:lstStyle/>
        <a:p>
          <a:r>
            <a:rPr lang="en-NL"/>
            <a:t>OS</a:t>
          </a:r>
          <a:endParaRPr lang="en-US"/>
        </a:p>
      </dgm:t>
    </dgm:pt>
    <dgm:pt modelId="{B5C13C13-CA3A-40BF-8F34-72841A9F2AF2}" type="parTrans" cxnId="{688D2DF6-32A0-4149-A50B-A40A4BE587BE}">
      <dgm:prSet/>
      <dgm:spPr/>
      <dgm:t>
        <a:bodyPr/>
        <a:lstStyle/>
        <a:p>
          <a:endParaRPr lang="en-US"/>
        </a:p>
      </dgm:t>
    </dgm:pt>
    <dgm:pt modelId="{FE6D04E8-FB10-4EA5-8125-7F29C3A36D54}" type="sibTrans" cxnId="{688D2DF6-32A0-4149-A50B-A40A4BE587BE}">
      <dgm:prSet/>
      <dgm:spPr/>
      <dgm:t>
        <a:bodyPr/>
        <a:lstStyle/>
        <a:p>
          <a:endParaRPr lang="en-US"/>
        </a:p>
      </dgm:t>
    </dgm:pt>
    <dgm:pt modelId="{F25D9DFC-F24E-446D-9FC6-E830664EEC17}">
      <dgm:prSet/>
      <dgm:spPr/>
      <dgm:t>
        <a:bodyPr/>
        <a:lstStyle/>
        <a:p>
          <a:r>
            <a:rPr lang="en-GB"/>
            <a:t>T</a:t>
          </a:r>
          <a:r>
            <a:rPr lang="en-NL"/>
            <a:t>weak boot time</a:t>
          </a:r>
          <a:endParaRPr lang="en-US"/>
        </a:p>
      </dgm:t>
    </dgm:pt>
    <dgm:pt modelId="{EC7DBB30-5839-4615-99D3-39C3CB745BB5}" type="parTrans" cxnId="{92191D78-E267-4BFB-9C54-E311634F7DEE}">
      <dgm:prSet/>
      <dgm:spPr/>
      <dgm:t>
        <a:bodyPr/>
        <a:lstStyle/>
        <a:p>
          <a:endParaRPr lang="en-US"/>
        </a:p>
      </dgm:t>
    </dgm:pt>
    <dgm:pt modelId="{77511866-8E32-47B0-A169-CC4B1218242F}" type="sibTrans" cxnId="{92191D78-E267-4BFB-9C54-E311634F7DEE}">
      <dgm:prSet/>
      <dgm:spPr/>
      <dgm:t>
        <a:bodyPr/>
        <a:lstStyle/>
        <a:p>
          <a:endParaRPr lang="en-US"/>
        </a:p>
      </dgm:t>
    </dgm:pt>
    <dgm:pt modelId="{D8A8AD85-013A-4EEB-A016-402F7947E487}">
      <dgm:prSet/>
      <dgm:spPr/>
      <dgm:t>
        <a:bodyPr/>
        <a:lstStyle/>
        <a:p>
          <a:r>
            <a:rPr lang="en-NL"/>
            <a:t>Clean/remove unneccessary</a:t>
          </a:r>
          <a:endParaRPr lang="en-US"/>
        </a:p>
      </dgm:t>
    </dgm:pt>
    <dgm:pt modelId="{478655EA-4B3B-4200-AA15-5230B96EBC5F}" type="parTrans" cxnId="{9E78F8D2-CA47-4107-ACD2-48B52CBB764E}">
      <dgm:prSet/>
      <dgm:spPr/>
      <dgm:t>
        <a:bodyPr/>
        <a:lstStyle/>
        <a:p>
          <a:endParaRPr lang="en-US"/>
        </a:p>
      </dgm:t>
    </dgm:pt>
    <dgm:pt modelId="{33CEF5C6-49A6-48E7-B31F-01A158EE1952}" type="sibTrans" cxnId="{9E78F8D2-CA47-4107-ACD2-48B52CBB764E}">
      <dgm:prSet/>
      <dgm:spPr/>
      <dgm:t>
        <a:bodyPr/>
        <a:lstStyle/>
        <a:p>
          <a:endParaRPr lang="en-US"/>
        </a:p>
      </dgm:t>
    </dgm:pt>
    <dgm:pt modelId="{465FE722-692F-4F30-B351-83BBED2359BF}">
      <dgm:prSet/>
      <dgm:spPr/>
      <dgm:t>
        <a:bodyPr/>
        <a:lstStyle/>
        <a:p>
          <a:r>
            <a:rPr lang="en-NL"/>
            <a:t>Recompile kernel</a:t>
          </a:r>
          <a:endParaRPr lang="en-US"/>
        </a:p>
      </dgm:t>
    </dgm:pt>
    <dgm:pt modelId="{652254B0-D1C1-46DA-B207-CAB195EA500E}" type="parTrans" cxnId="{D0069B4A-064E-4011-8E48-150A1EE5063B}">
      <dgm:prSet/>
      <dgm:spPr/>
      <dgm:t>
        <a:bodyPr/>
        <a:lstStyle/>
        <a:p>
          <a:endParaRPr lang="en-US"/>
        </a:p>
      </dgm:t>
    </dgm:pt>
    <dgm:pt modelId="{61F9CB91-6686-40F6-8F6D-6A81BC12EFF9}" type="sibTrans" cxnId="{D0069B4A-064E-4011-8E48-150A1EE5063B}">
      <dgm:prSet/>
      <dgm:spPr/>
      <dgm:t>
        <a:bodyPr/>
        <a:lstStyle/>
        <a:p>
          <a:endParaRPr lang="en-US"/>
        </a:p>
      </dgm:t>
    </dgm:pt>
    <dgm:pt modelId="{3F6546C2-8026-4512-9B21-6C9A906844A0}">
      <dgm:prSet/>
      <dgm:spPr/>
      <dgm:t>
        <a:bodyPr/>
        <a:lstStyle/>
        <a:p>
          <a:r>
            <a:rPr lang="en-NL"/>
            <a:t>Patterns</a:t>
          </a:r>
          <a:endParaRPr lang="en-US"/>
        </a:p>
      </dgm:t>
    </dgm:pt>
    <dgm:pt modelId="{076EEDEA-340D-423C-9127-786DF681B953}" type="parTrans" cxnId="{BC5B33AD-6B02-4C5A-A3C5-CEF38CD1E674}">
      <dgm:prSet/>
      <dgm:spPr/>
      <dgm:t>
        <a:bodyPr/>
        <a:lstStyle/>
        <a:p>
          <a:endParaRPr lang="en-US"/>
        </a:p>
      </dgm:t>
    </dgm:pt>
    <dgm:pt modelId="{747B66E7-64EB-4462-B788-A4A93E0CD911}" type="sibTrans" cxnId="{BC5B33AD-6B02-4C5A-A3C5-CEF38CD1E674}">
      <dgm:prSet/>
      <dgm:spPr/>
      <dgm:t>
        <a:bodyPr/>
        <a:lstStyle/>
        <a:p>
          <a:endParaRPr lang="en-US"/>
        </a:p>
      </dgm:t>
    </dgm:pt>
    <dgm:pt modelId="{F0145C44-15D8-4D73-A14E-3ED49DDA0514}">
      <dgm:prSet/>
      <dgm:spPr/>
      <dgm:t>
        <a:bodyPr/>
        <a:lstStyle/>
        <a:p>
          <a:r>
            <a:rPr lang="en-NL"/>
            <a:t>Object pooling</a:t>
          </a:r>
          <a:endParaRPr lang="en-US"/>
        </a:p>
      </dgm:t>
    </dgm:pt>
    <dgm:pt modelId="{50ECD1A4-7320-4C4A-99CA-B41A30598E66}" type="parTrans" cxnId="{A6738027-6767-45CF-ACBF-B35AEDCCBD79}">
      <dgm:prSet/>
      <dgm:spPr/>
      <dgm:t>
        <a:bodyPr/>
        <a:lstStyle/>
        <a:p>
          <a:endParaRPr lang="en-US"/>
        </a:p>
      </dgm:t>
    </dgm:pt>
    <dgm:pt modelId="{6F212F68-7B3D-4375-A975-BC5321BDA505}" type="sibTrans" cxnId="{A6738027-6767-45CF-ACBF-B35AEDCCBD79}">
      <dgm:prSet/>
      <dgm:spPr/>
      <dgm:t>
        <a:bodyPr/>
        <a:lstStyle/>
        <a:p>
          <a:endParaRPr lang="en-US"/>
        </a:p>
      </dgm:t>
    </dgm:pt>
    <dgm:pt modelId="{8AAE6907-0A71-4A3D-84D9-335BAEDF3AF8}">
      <dgm:prSet/>
      <dgm:spPr/>
      <dgm:t>
        <a:bodyPr/>
        <a:lstStyle/>
        <a:p>
          <a:r>
            <a:rPr lang="en-NL"/>
            <a:t>Interop</a:t>
          </a:r>
          <a:endParaRPr lang="en-US"/>
        </a:p>
      </dgm:t>
    </dgm:pt>
    <dgm:pt modelId="{84DAADCE-286B-4C43-9783-425DA254F9DF}" type="parTrans" cxnId="{0AC2CC4E-DB94-435B-BBD3-9E59766FFF79}">
      <dgm:prSet/>
      <dgm:spPr/>
      <dgm:t>
        <a:bodyPr/>
        <a:lstStyle/>
        <a:p>
          <a:endParaRPr lang="en-US"/>
        </a:p>
      </dgm:t>
    </dgm:pt>
    <dgm:pt modelId="{93390C3F-1C9B-48CB-A264-9A27D80B56B4}" type="sibTrans" cxnId="{0AC2CC4E-DB94-435B-BBD3-9E59766FFF79}">
      <dgm:prSet/>
      <dgm:spPr/>
      <dgm:t>
        <a:bodyPr/>
        <a:lstStyle/>
        <a:p>
          <a:endParaRPr lang="en-US"/>
        </a:p>
      </dgm:t>
    </dgm:pt>
    <dgm:pt modelId="{6EE4BBF1-1177-4245-BC9E-E4325F790E1F}">
      <dgm:prSet/>
      <dgm:spPr/>
      <dgm:t>
        <a:bodyPr/>
        <a:lstStyle/>
        <a:p>
          <a:r>
            <a:rPr lang="en-NL"/>
            <a:t>DBus</a:t>
          </a:r>
          <a:endParaRPr lang="en-US"/>
        </a:p>
      </dgm:t>
    </dgm:pt>
    <dgm:pt modelId="{1EFA2652-9BD5-41D7-9D69-E67C166E0E67}" type="parTrans" cxnId="{B52E1E75-1D30-45E4-8297-C9E28BFC7628}">
      <dgm:prSet/>
      <dgm:spPr/>
      <dgm:t>
        <a:bodyPr/>
        <a:lstStyle/>
        <a:p>
          <a:endParaRPr lang="en-US"/>
        </a:p>
      </dgm:t>
    </dgm:pt>
    <dgm:pt modelId="{09410DC1-89B6-4915-A646-196CAE21E739}" type="sibTrans" cxnId="{B52E1E75-1D30-45E4-8297-C9E28BFC7628}">
      <dgm:prSet/>
      <dgm:spPr/>
      <dgm:t>
        <a:bodyPr/>
        <a:lstStyle/>
        <a:p>
          <a:endParaRPr lang="en-US"/>
        </a:p>
      </dgm:t>
    </dgm:pt>
    <dgm:pt modelId="{5B316E1D-E400-48B0-AE3B-F61F9DAC3D12}">
      <dgm:prSet/>
      <dgm:spPr/>
      <dgm:t>
        <a:bodyPr/>
        <a:lstStyle/>
        <a:p>
          <a:r>
            <a:rPr lang="en-NL"/>
            <a:t>Running </a:t>
          </a:r>
          <a:endParaRPr lang="en-US"/>
        </a:p>
      </dgm:t>
    </dgm:pt>
    <dgm:pt modelId="{5AD66E88-87CF-40AE-A23D-3DF305FB1A95}" type="parTrans" cxnId="{70E3CD94-EEB4-47FD-A67A-F8F08361F645}">
      <dgm:prSet/>
      <dgm:spPr/>
      <dgm:t>
        <a:bodyPr/>
        <a:lstStyle/>
        <a:p>
          <a:endParaRPr lang="en-US"/>
        </a:p>
      </dgm:t>
    </dgm:pt>
    <dgm:pt modelId="{0A167FF8-3B24-414A-AB19-6BC511444DEA}" type="sibTrans" cxnId="{70E3CD94-EEB4-47FD-A67A-F8F08361F645}">
      <dgm:prSet/>
      <dgm:spPr/>
      <dgm:t>
        <a:bodyPr/>
        <a:lstStyle/>
        <a:p>
          <a:endParaRPr lang="en-US"/>
        </a:p>
      </dgm:t>
    </dgm:pt>
    <dgm:pt modelId="{ECFD770C-5A0E-49A3-A847-CBE79EE99325}">
      <dgm:prSet/>
      <dgm:spPr/>
      <dgm:t>
        <a:bodyPr/>
        <a:lstStyle/>
        <a:p>
          <a:r>
            <a:rPr lang="en-NL"/>
            <a:t>Containers?</a:t>
          </a:r>
          <a:endParaRPr lang="en-US"/>
        </a:p>
      </dgm:t>
    </dgm:pt>
    <dgm:pt modelId="{3DDB2D33-4A2D-41B4-B840-BAEBAA91F33A}" type="parTrans" cxnId="{E9D2F097-92B6-4AB7-A6F6-3408A2D664F4}">
      <dgm:prSet/>
      <dgm:spPr/>
      <dgm:t>
        <a:bodyPr/>
        <a:lstStyle/>
        <a:p>
          <a:endParaRPr lang="en-US"/>
        </a:p>
      </dgm:t>
    </dgm:pt>
    <dgm:pt modelId="{D01D8BA3-A080-41A2-908A-387D0003F4F0}" type="sibTrans" cxnId="{E9D2F097-92B6-4AB7-A6F6-3408A2D664F4}">
      <dgm:prSet/>
      <dgm:spPr/>
      <dgm:t>
        <a:bodyPr/>
        <a:lstStyle/>
        <a:p>
          <a:endParaRPr lang="en-US"/>
        </a:p>
      </dgm:t>
    </dgm:pt>
    <dgm:pt modelId="{E6B526EE-C0DD-402B-BF81-7C92E45B50F4}">
      <dgm:prSet/>
      <dgm:spPr/>
      <dgm:t>
        <a:bodyPr/>
        <a:lstStyle/>
        <a:p>
          <a:r>
            <a:rPr lang="en-NL"/>
            <a:t>SystemD</a:t>
          </a:r>
          <a:endParaRPr lang="en-US"/>
        </a:p>
      </dgm:t>
    </dgm:pt>
    <dgm:pt modelId="{B5D46B62-66A0-4390-A90C-7B85F810AC72}" type="parTrans" cxnId="{FFF19858-7545-4171-8336-0F47662DA509}">
      <dgm:prSet/>
      <dgm:spPr/>
      <dgm:t>
        <a:bodyPr/>
        <a:lstStyle/>
        <a:p>
          <a:endParaRPr lang="en-US"/>
        </a:p>
      </dgm:t>
    </dgm:pt>
    <dgm:pt modelId="{9B5137B6-125E-4536-8061-99BEF4C36EE9}" type="sibTrans" cxnId="{FFF19858-7545-4171-8336-0F47662DA509}">
      <dgm:prSet/>
      <dgm:spPr/>
      <dgm:t>
        <a:bodyPr/>
        <a:lstStyle/>
        <a:p>
          <a:endParaRPr lang="en-US"/>
        </a:p>
      </dgm:t>
    </dgm:pt>
    <dgm:pt modelId="{C190D2F7-6704-4348-A68E-AF39D5E04EC7}">
      <dgm:prSet/>
      <dgm:spPr/>
      <dgm:t>
        <a:bodyPr/>
        <a:lstStyle/>
        <a:p>
          <a:r>
            <a:rPr lang="en-NL"/>
            <a:t>Compiling linking etc</a:t>
          </a:r>
          <a:endParaRPr lang="en-US"/>
        </a:p>
      </dgm:t>
    </dgm:pt>
    <dgm:pt modelId="{5DB1638D-2200-48F8-9C86-34074F11468F}" type="parTrans" cxnId="{273C0B67-347D-4234-B722-EE3694318609}">
      <dgm:prSet/>
      <dgm:spPr/>
      <dgm:t>
        <a:bodyPr/>
        <a:lstStyle/>
        <a:p>
          <a:endParaRPr lang="en-US"/>
        </a:p>
      </dgm:t>
    </dgm:pt>
    <dgm:pt modelId="{F900EE7E-0D88-42B2-B58B-E777DC4E5FE0}" type="sibTrans" cxnId="{273C0B67-347D-4234-B722-EE3694318609}">
      <dgm:prSet/>
      <dgm:spPr/>
      <dgm:t>
        <a:bodyPr/>
        <a:lstStyle/>
        <a:p>
          <a:endParaRPr lang="en-US"/>
        </a:p>
      </dgm:t>
    </dgm:pt>
    <dgm:pt modelId="{6C837961-1BAE-4B09-A096-36DBCB66802A}">
      <dgm:prSet/>
      <dgm:spPr/>
      <dgm:t>
        <a:bodyPr/>
        <a:lstStyle/>
        <a:p>
          <a:r>
            <a:rPr lang="en-GB"/>
            <a:t>D</a:t>
          </a:r>
          <a:r>
            <a:rPr lang="en-NL"/>
            <a:t>otnet 6 improvements</a:t>
          </a:r>
          <a:endParaRPr lang="en-US"/>
        </a:p>
      </dgm:t>
    </dgm:pt>
    <dgm:pt modelId="{9BBC431F-95B6-4C84-8C1D-709A6EEFCE7A}" type="parTrans" cxnId="{B0985FAA-D3ED-43B1-A077-D4D24079C7D5}">
      <dgm:prSet/>
      <dgm:spPr/>
      <dgm:t>
        <a:bodyPr/>
        <a:lstStyle/>
        <a:p>
          <a:endParaRPr lang="en-US"/>
        </a:p>
      </dgm:t>
    </dgm:pt>
    <dgm:pt modelId="{70A1206E-97D2-442D-8D1E-2AB41B5AF30D}" type="sibTrans" cxnId="{B0985FAA-D3ED-43B1-A077-D4D24079C7D5}">
      <dgm:prSet/>
      <dgm:spPr/>
      <dgm:t>
        <a:bodyPr/>
        <a:lstStyle/>
        <a:p>
          <a:endParaRPr lang="en-US"/>
        </a:p>
      </dgm:t>
    </dgm:pt>
    <dgm:pt modelId="{521138A2-733B-4A9B-B1CC-2F54FB7CA4C0}" type="pres">
      <dgm:prSet presAssocID="{71533743-2CA9-4727-8F5A-793EFF1AEBE7}" presName="Name0" presStyleCnt="0">
        <dgm:presLayoutVars>
          <dgm:dir/>
          <dgm:animLvl val="lvl"/>
          <dgm:resizeHandles val="exact"/>
        </dgm:presLayoutVars>
      </dgm:prSet>
      <dgm:spPr/>
    </dgm:pt>
    <dgm:pt modelId="{26C8B728-D6E1-4D80-9C8E-4C92B83207AC}" type="pres">
      <dgm:prSet presAssocID="{0C7E5288-652E-444E-BE22-3E0B6087F40A}" presName="linNode" presStyleCnt="0"/>
      <dgm:spPr/>
    </dgm:pt>
    <dgm:pt modelId="{2DDC0B9C-2C77-4B7E-997B-BE505A8F5659}" type="pres">
      <dgm:prSet presAssocID="{0C7E5288-652E-444E-BE22-3E0B6087F40A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77FB06C-0905-402C-935A-123008A0F3D3}" type="pres">
      <dgm:prSet presAssocID="{0C7E5288-652E-444E-BE22-3E0B6087F40A}" presName="descendantText" presStyleLbl="alignAccFollowNode1" presStyleIdx="0" presStyleCnt="4">
        <dgm:presLayoutVars>
          <dgm:bulletEnabled val="1"/>
        </dgm:presLayoutVars>
      </dgm:prSet>
      <dgm:spPr/>
    </dgm:pt>
    <dgm:pt modelId="{20028C67-B126-4420-B773-A92101A0666B}" type="pres">
      <dgm:prSet presAssocID="{FE6D04E8-FB10-4EA5-8125-7F29C3A36D54}" presName="sp" presStyleCnt="0"/>
      <dgm:spPr/>
    </dgm:pt>
    <dgm:pt modelId="{ABF6408F-5B2F-4376-91A5-7E5AF16C007D}" type="pres">
      <dgm:prSet presAssocID="{3F6546C2-8026-4512-9B21-6C9A906844A0}" presName="linNode" presStyleCnt="0"/>
      <dgm:spPr/>
    </dgm:pt>
    <dgm:pt modelId="{B0BEA3C7-9AC9-4075-9F70-AA650E394F6A}" type="pres">
      <dgm:prSet presAssocID="{3F6546C2-8026-4512-9B21-6C9A906844A0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C398F2E8-3497-428B-A7F3-3974B879F573}" type="pres">
      <dgm:prSet presAssocID="{3F6546C2-8026-4512-9B21-6C9A906844A0}" presName="descendantText" presStyleLbl="alignAccFollowNode1" presStyleIdx="1" presStyleCnt="4">
        <dgm:presLayoutVars>
          <dgm:bulletEnabled val="1"/>
        </dgm:presLayoutVars>
      </dgm:prSet>
      <dgm:spPr/>
    </dgm:pt>
    <dgm:pt modelId="{A60636DF-436C-4C2C-9572-9075DC255660}" type="pres">
      <dgm:prSet presAssocID="{747B66E7-64EB-4462-B788-A4A93E0CD911}" presName="sp" presStyleCnt="0"/>
      <dgm:spPr/>
    </dgm:pt>
    <dgm:pt modelId="{DEB5B9C5-95C2-4052-A6B9-7EBF099864D1}" type="pres">
      <dgm:prSet presAssocID="{5B316E1D-E400-48B0-AE3B-F61F9DAC3D12}" presName="linNode" presStyleCnt="0"/>
      <dgm:spPr/>
    </dgm:pt>
    <dgm:pt modelId="{6785830A-333D-4DAD-9ACA-F65FAE47B33F}" type="pres">
      <dgm:prSet presAssocID="{5B316E1D-E400-48B0-AE3B-F61F9DAC3D12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168395A-DF21-40E4-8EFC-5799725D3876}" type="pres">
      <dgm:prSet presAssocID="{5B316E1D-E400-48B0-AE3B-F61F9DAC3D12}" presName="descendantText" presStyleLbl="alignAccFollowNode1" presStyleIdx="2" presStyleCnt="4">
        <dgm:presLayoutVars>
          <dgm:bulletEnabled val="1"/>
        </dgm:presLayoutVars>
      </dgm:prSet>
      <dgm:spPr/>
    </dgm:pt>
    <dgm:pt modelId="{991E42C2-169E-4DEF-ADA6-16FA41F7EA66}" type="pres">
      <dgm:prSet presAssocID="{0A167FF8-3B24-414A-AB19-6BC511444DEA}" presName="sp" presStyleCnt="0"/>
      <dgm:spPr/>
    </dgm:pt>
    <dgm:pt modelId="{15FC9385-40FA-4FCF-AA6D-808E83B2296A}" type="pres">
      <dgm:prSet presAssocID="{C190D2F7-6704-4348-A68E-AF39D5E04EC7}" presName="linNode" presStyleCnt="0"/>
      <dgm:spPr/>
    </dgm:pt>
    <dgm:pt modelId="{75A2E2D6-5DFF-4BCB-B8D1-403B8ACF3C5A}" type="pres">
      <dgm:prSet presAssocID="{C190D2F7-6704-4348-A68E-AF39D5E04EC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8ED2D636-24B1-4EA1-A9D0-B00E4CED7E07}" type="pres">
      <dgm:prSet presAssocID="{C190D2F7-6704-4348-A68E-AF39D5E04EC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E937A005-F9A0-4644-9050-D48DD9D29C65}" type="presOf" srcId="{ECFD770C-5A0E-49A3-A847-CBE79EE99325}" destId="{6168395A-DF21-40E4-8EFC-5799725D3876}" srcOrd="0" destOrd="0" presId="urn:microsoft.com/office/officeart/2005/8/layout/vList5"/>
    <dgm:cxn modelId="{0B55470E-CDBB-40D4-BBD8-848B5259EDE4}" type="presOf" srcId="{C190D2F7-6704-4348-A68E-AF39D5E04EC7}" destId="{75A2E2D6-5DFF-4BCB-B8D1-403B8ACF3C5A}" srcOrd="0" destOrd="0" presId="urn:microsoft.com/office/officeart/2005/8/layout/vList5"/>
    <dgm:cxn modelId="{299C6E25-C625-4180-A0FA-41C981DDB3CC}" type="presOf" srcId="{6EE4BBF1-1177-4245-BC9E-E4325F790E1F}" destId="{C398F2E8-3497-428B-A7F3-3974B879F573}" srcOrd="0" destOrd="2" presId="urn:microsoft.com/office/officeart/2005/8/layout/vList5"/>
    <dgm:cxn modelId="{A6738027-6767-45CF-ACBF-B35AEDCCBD79}" srcId="{3F6546C2-8026-4512-9B21-6C9A906844A0}" destId="{F0145C44-15D8-4D73-A14E-3ED49DDA0514}" srcOrd="0" destOrd="0" parTransId="{50ECD1A4-7320-4C4A-99CA-B41A30598E66}" sibTransId="{6F212F68-7B3D-4375-A975-BC5321BDA505}"/>
    <dgm:cxn modelId="{9D1D1C37-DE04-45D3-B59B-4A80A73D76E8}" type="presOf" srcId="{465FE722-692F-4F30-B351-83BBED2359BF}" destId="{177FB06C-0905-402C-935A-123008A0F3D3}" srcOrd="0" destOrd="2" presId="urn:microsoft.com/office/officeart/2005/8/layout/vList5"/>
    <dgm:cxn modelId="{273C0B67-347D-4234-B722-EE3694318609}" srcId="{71533743-2CA9-4727-8F5A-793EFF1AEBE7}" destId="{C190D2F7-6704-4348-A68E-AF39D5E04EC7}" srcOrd="3" destOrd="0" parTransId="{5DB1638D-2200-48F8-9C86-34074F11468F}" sibTransId="{F900EE7E-0D88-42B2-B58B-E777DC4E5FE0}"/>
    <dgm:cxn modelId="{D0069B4A-064E-4011-8E48-150A1EE5063B}" srcId="{0C7E5288-652E-444E-BE22-3E0B6087F40A}" destId="{465FE722-692F-4F30-B351-83BBED2359BF}" srcOrd="2" destOrd="0" parTransId="{652254B0-D1C1-46DA-B207-CAB195EA500E}" sibTransId="{61F9CB91-6686-40F6-8F6D-6A81BC12EFF9}"/>
    <dgm:cxn modelId="{960D9C6A-B00C-4E4B-BB19-E0D78939CED8}" type="presOf" srcId="{71533743-2CA9-4727-8F5A-793EFF1AEBE7}" destId="{521138A2-733B-4A9B-B1CC-2F54FB7CA4C0}" srcOrd="0" destOrd="0" presId="urn:microsoft.com/office/officeart/2005/8/layout/vList5"/>
    <dgm:cxn modelId="{B111A46B-B771-4B85-9A77-3AEA24AD1439}" type="presOf" srcId="{6C837961-1BAE-4B09-A096-36DBCB66802A}" destId="{8ED2D636-24B1-4EA1-A9D0-B00E4CED7E07}" srcOrd="0" destOrd="0" presId="urn:microsoft.com/office/officeart/2005/8/layout/vList5"/>
    <dgm:cxn modelId="{0AC2CC4E-DB94-435B-BBD3-9E59766FFF79}" srcId="{3F6546C2-8026-4512-9B21-6C9A906844A0}" destId="{8AAE6907-0A71-4A3D-84D9-335BAEDF3AF8}" srcOrd="1" destOrd="0" parTransId="{84DAADCE-286B-4C43-9783-425DA254F9DF}" sibTransId="{93390C3F-1C9B-48CB-A264-9A27D80B56B4}"/>
    <dgm:cxn modelId="{EC6C7F4F-AD18-4BCD-B4C8-CC911533E765}" type="presOf" srcId="{F25D9DFC-F24E-446D-9FC6-E830664EEC17}" destId="{177FB06C-0905-402C-935A-123008A0F3D3}" srcOrd="0" destOrd="0" presId="urn:microsoft.com/office/officeart/2005/8/layout/vList5"/>
    <dgm:cxn modelId="{7CEFA672-0E61-48BB-9E62-C06F305FB3EF}" type="presOf" srcId="{8AAE6907-0A71-4A3D-84D9-335BAEDF3AF8}" destId="{C398F2E8-3497-428B-A7F3-3974B879F573}" srcOrd="0" destOrd="1" presId="urn:microsoft.com/office/officeart/2005/8/layout/vList5"/>
    <dgm:cxn modelId="{B52E1E75-1D30-45E4-8297-C9E28BFC7628}" srcId="{3F6546C2-8026-4512-9B21-6C9A906844A0}" destId="{6EE4BBF1-1177-4245-BC9E-E4325F790E1F}" srcOrd="2" destOrd="0" parTransId="{1EFA2652-9BD5-41D7-9D69-E67C166E0E67}" sibTransId="{09410DC1-89B6-4915-A646-196CAE21E739}"/>
    <dgm:cxn modelId="{92191D78-E267-4BFB-9C54-E311634F7DEE}" srcId="{0C7E5288-652E-444E-BE22-3E0B6087F40A}" destId="{F25D9DFC-F24E-446D-9FC6-E830664EEC17}" srcOrd="0" destOrd="0" parTransId="{EC7DBB30-5839-4615-99D3-39C3CB745BB5}" sibTransId="{77511866-8E32-47B0-A169-CC4B1218242F}"/>
    <dgm:cxn modelId="{FFF19858-7545-4171-8336-0F47662DA509}" srcId="{5B316E1D-E400-48B0-AE3B-F61F9DAC3D12}" destId="{E6B526EE-C0DD-402B-BF81-7C92E45B50F4}" srcOrd="1" destOrd="0" parTransId="{B5D46B62-66A0-4390-A90C-7B85F810AC72}" sibTransId="{9B5137B6-125E-4536-8061-99BEF4C36EE9}"/>
    <dgm:cxn modelId="{70E3CD94-EEB4-47FD-A67A-F8F08361F645}" srcId="{71533743-2CA9-4727-8F5A-793EFF1AEBE7}" destId="{5B316E1D-E400-48B0-AE3B-F61F9DAC3D12}" srcOrd="2" destOrd="0" parTransId="{5AD66E88-87CF-40AE-A23D-3DF305FB1A95}" sibTransId="{0A167FF8-3B24-414A-AB19-6BC511444DEA}"/>
    <dgm:cxn modelId="{E9D2F097-92B6-4AB7-A6F6-3408A2D664F4}" srcId="{5B316E1D-E400-48B0-AE3B-F61F9DAC3D12}" destId="{ECFD770C-5A0E-49A3-A847-CBE79EE99325}" srcOrd="0" destOrd="0" parTransId="{3DDB2D33-4A2D-41B4-B840-BAEBAA91F33A}" sibTransId="{D01D8BA3-A080-41A2-908A-387D0003F4F0}"/>
    <dgm:cxn modelId="{B0985FAA-D3ED-43B1-A077-D4D24079C7D5}" srcId="{C190D2F7-6704-4348-A68E-AF39D5E04EC7}" destId="{6C837961-1BAE-4B09-A096-36DBCB66802A}" srcOrd="0" destOrd="0" parTransId="{9BBC431F-95B6-4C84-8C1D-709A6EEFCE7A}" sibTransId="{70A1206E-97D2-442D-8D1E-2AB41B5AF30D}"/>
    <dgm:cxn modelId="{61ED23AB-A10D-4477-8543-FB4B7587BF03}" type="presOf" srcId="{D8A8AD85-013A-4EEB-A016-402F7947E487}" destId="{177FB06C-0905-402C-935A-123008A0F3D3}" srcOrd="0" destOrd="1" presId="urn:microsoft.com/office/officeart/2005/8/layout/vList5"/>
    <dgm:cxn modelId="{BC5B33AD-6B02-4C5A-A3C5-CEF38CD1E674}" srcId="{71533743-2CA9-4727-8F5A-793EFF1AEBE7}" destId="{3F6546C2-8026-4512-9B21-6C9A906844A0}" srcOrd="1" destOrd="0" parTransId="{076EEDEA-340D-423C-9127-786DF681B953}" sibTransId="{747B66E7-64EB-4462-B788-A4A93E0CD911}"/>
    <dgm:cxn modelId="{5C12CAB5-D89D-4F11-B522-C7626A454BD7}" type="presOf" srcId="{5B316E1D-E400-48B0-AE3B-F61F9DAC3D12}" destId="{6785830A-333D-4DAD-9ACA-F65FAE47B33F}" srcOrd="0" destOrd="0" presId="urn:microsoft.com/office/officeart/2005/8/layout/vList5"/>
    <dgm:cxn modelId="{1ACE2CC4-78E7-4C4C-8EBF-921614C8E327}" type="presOf" srcId="{F0145C44-15D8-4D73-A14E-3ED49DDA0514}" destId="{C398F2E8-3497-428B-A7F3-3974B879F573}" srcOrd="0" destOrd="0" presId="urn:microsoft.com/office/officeart/2005/8/layout/vList5"/>
    <dgm:cxn modelId="{BD159CCA-38C4-475D-A5A4-F87DF5C3E2CA}" type="presOf" srcId="{0C7E5288-652E-444E-BE22-3E0B6087F40A}" destId="{2DDC0B9C-2C77-4B7E-997B-BE505A8F5659}" srcOrd="0" destOrd="0" presId="urn:microsoft.com/office/officeart/2005/8/layout/vList5"/>
    <dgm:cxn modelId="{9E78F8D2-CA47-4107-ACD2-48B52CBB764E}" srcId="{0C7E5288-652E-444E-BE22-3E0B6087F40A}" destId="{D8A8AD85-013A-4EEB-A016-402F7947E487}" srcOrd="1" destOrd="0" parTransId="{478655EA-4B3B-4200-AA15-5230B96EBC5F}" sibTransId="{33CEF5C6-49A6-48E7-B31F-01A158EE1952}"/>
    <dgm:cxn modelId="{7C6E0CDC-FEE5-4216-8C46-A8A0CB2B1251}" type="presOf" srcId="{E6B526EE-C0DD-402B-BF81-7C92E45B50F4}" destId="{6168395A-DF21-40E4-8EFC-5799725D3876}" srcOrd="0" destOrd="1" presId="urn:microsoft.com/office/officeart/2005/8/layout/vList5"/>
    <dgm:cxn modelId="{1E1A9CE0-665C-4076-82B3-AFDCC84B2582}" type="presOf" srcId="{3F6546C2-8026-4512-9B21-6C9A906844A0}" destId="{B0BEA3C7-9AC9-4075-9F70-AA650E394F6A}" srcOrd="0" destOrd="0" presId="urn:microsoft.com/office/officeart/2005/8/layout/vList5"/>
    <dgm:cxn modelId="{688D2DF6-32A0-4149-A50B-A40A4BE587BE}" srcId="{71533743-2CA9-4727-8F5A-793EFF1AEBE7}" destId="{0C7E5288-652E-444E-BE22-3E0B6087F40A}" srcOrd="0" destOrd="0" parTransId="{B5C13C13-CA3A-40BF-8F34-72841A9F2AF2}" sibTransId="{FE6D04E8-FB10-4EA5-8125-7F29C3A36D54}"/>
    <dgm:cxn modelId="{89ECAD76-9D76-4AF5-80C4-B7B4E6C2072C}" type="presParOf" srcId="{521138A2-733B-4A9B-B1CC-2F54FB7CA4C0}" destId="{26C8B728-D6E1-4D80-9C8E-4C92B83207AC}" srcOrd="0" destOrd="0" presId="urn:microsoft.com/office/officeart/2005/8/layout/vList5"/>
    <dgm:cxn modelId="{1EBD4FA2-6009-4D81-9756-B17D483E0195}" type="presParOf" srcId="{26C8B728-D6E1-4D80-9C8E-4C92B83207AC}" destId="{2DDC0B9C-2C77-4B7E-997B-BE505A8F5659}" srcOrd="0" destOrd="0" presId="urn:microsoft.com/office/officeart/2005/8/layout/vList5"/>
    <dgm:cxn modelId="{C6B495E7-5E33-4A83-8713-6F385FD5CB17}" type="presParOf" srcId="{26C8B728-D6E1-4D80-9C8E-4C92B83207AC}" destId="{177FB06C-0905-402C-935A-123008A0F3D3}" srcOrd="1" destOrd="0" presId="urn:microsoft.com/office/officeart/2005/8/layout/vList5"/>
    <dgm:cxn modelId="{6685A419-A6E0-44AD-9DB5-974EA541A300}" type="presParOf" srcId="{521138A2-733B-4A9B-B1CC-2F54FB7CA4C0}" destId="{20028C67-B126-4420-B773-A92101A0666B}" srcOrd="1" destOrd="0" presId="urn:microsoft.com/office/officeart/2005/8/layout/vList5"/>
    <dgm:cxn modelId="{86B39504-A5C0-4616-92BF-7115DAF75E4C}" type="presParOf" srcId="{521138A2-733B-4A9B-B1CC-2F54FB7CA4C0}" destId="{ABF6408F-5B2F-4376-91A5-7E5AF16C007D}" srcOrd="2" destOrd="0" presId="urn:microsoft.com/office/officeart/2005/8/layout/vList5"/>
    <dgm:cxn modelId="{CD78019D-1CA9-4321-8C43-829A742B22E6}" type="presParOf" srcId="{ABF6408F-5B2F-4376-91A5-7E5AF16C007D}" destId="{B0BEA3C7-9AC9-4075-9F70-AA650E394F6A}" srcOrd="0" destOrd="0" presId="urn:microsoft.com/office/officeart/2005/8/layout/vList5"/>
    <dgm:cxn modelId="{B09A42A8-227A-4459-BEED-7A587889522B}" type="presParOf" srcId="{ABF6408F-5B2F-4376-91A5-7E5AF16C007D}" destId="{C398F2E8-3497-428B-A7F3-3974B879F573}" srcOrd="1" destOrd="0" presId="urn:microsoft.com/office/officeart/2005/8/layout/vList5"/>
    <dgm:cxn modelId="{C0577D9D-7971-4C77-8A7C-EA9FB25BF7A9}" type="presParOf" srcId="{521138A2-733B-4A9B-B1CC-2F54FB7CA4C0}" destId="{A60636DF-436C-4C2C-9572-9075DC255660}" srcOrd="3" destOrd="0" presId="urn:microsoft.com/office/officeart/2005/8/layout/vList5"/>
    <dgm:cxn modelId="{81183EC4-8FC5-4CE1-8842-0198C6E97052}" type="presParOf" srcId="{521138A2-733B-4A9B-B1CC-2F54FB7CA4C0}" destId="{DEB5B9C5-95C2-4052-A6B9-7EBF099864D1}" srcOrd="4" destOrd="0" presId="urn:microsoft.com/office/officeart/2005/8/layout/vList5"/>
    <dgm:cxn modelId="{5131DF8A-E0C1-487A-AF58-7F039F1016AB}" type="presParOf" srcId="{DEB5B9C5-95C2-4052-A6B9-7EBF099864D1}" destId="{6785830A-333D-4DAD-9ACA-F65FAE47B33F}" srcOrd="0" destOrd="0" presId="urn:microsoft.com/office/officeart/2005/8/layout/vList5"/>
    <dgm:cxn modelId="{E0EB2F72-58A6-426D-A413-4139FBB6DD3E}" type="presParOf" srcId="{DEB5B9C5-95C2-4052-A6B9-7EBF099864D1}" destId="{6168395A-DF21-40E4-8EFC-5799725D3876}" srcOrd="1" destOrd="0" presId="urn:microsoft.com/office/officeart/2005/8/layout/vList5"/>
    <dgm:cxn modelId="{52DC936B-4878-408A-9376-DE0EA87D0D0F}" type="presParOf" srcId="{521138A2-733B-4A9B-B1CC-2F54FB7CA4C0}" destId="{991E42C2-169E-4DEF-ADA6-16FA41F7EA66}" srcOrd="5" destOrd="0" presId="urn:microsoft.com/office/officeart/2005/8/layout/vList5"/>
    <dgm:cxn modelId="{3CCD0BFB-E7EE-46A5-9BD4-672231FE5646}" type="presParOf" srcId="{521138A2-733B-4A9B-B1CC-2F54FB7CA4C0}" destId="{15FC9385-40FA-4FCF-AA6D-808E83B2296A}" srcOrd="6" destOrd="0" presId="urn:microsoft.com/office/officeart/2005/8/layout/vList5"/>
    <dgm:cxn modelId="{BA0DBB07-7322-4854-95DF-79128634CE6A}" type="presParOf" srcId="{15FC9385-40FA-4FCF-AA6D-808E83B2296A}" destId="{75A2E2D6-5DFF-4BCB-B8D1-403B8ACF3C5A}" srcOrd="0" destOrd="0" presId="urn:microsoft.com/office/officeart/2005/8/layout/vList5"/>
    <dgm:cxn modelId="{CBE1447A-9E8A-4301-AC96-4FD32CF6E911}" type="presParOf" srcId="{15FC9385-40FA-4FCF-AA6D-808E83B2296A}" destId="{8ED2D636-24B1-4EA1-A9D0-B00E4CED7E0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38A0C4-8084-4D99-BA3A-2519B4E31730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D0E4A7E-DE3C-481A-BC88-414DAC323AF2}">
      <dgm:prSet/>
      <dgm:spPr/>
      <dgm:t>
        <a:bodyPr/>
        <a:lstStyle/>
        <a:p>
          <a:r>
            <a:rPr lang="en-NL"/>
            <a:t>Preallocating objects</a:t>
          </a:r>
          <a:endParaRPr lang="en-US"/>
        </a:p>
      </dgm:t>
    </dgm:pt>
    <dgm:pt modelId="{F53FEDB9-0A39-4473-8094-403746D76354}" type="parTrans" cxnId="{B86B5E3A-BB08-40C9-9E55-2FF401FA2ACF}">
      <dgm:prSet/>
      <dgm:spPr/>
      <dgm:t>
        <a:bodyPr/>
        <a:lstStyle/>
        <a:p>
          <a:endParaRPr lang="en-US"/>
        </a:p>
      </dgm:t>
    </dgm:pt>
    <dgm:pt modelId="{08AC9002-0BFA-46DC-AD87-02D820DA0C6C}" type="sibTrans" cxnId="{B86B5E3A-BB08-40C9-9E55-2FF401FA2ACF}">
      <dgm:prSet/>
      <dgm:spPr/>
      <dgm:t>
        <a:bodyPr/>
        <a:lstStyle/>
        <a:p>
          <a:endParaRPr lang="en-US"/>
        </a:p>
      </dgm:t>
    </dgm:pt>
    <dgm:pt modelId="{870DC6C4-7BBB-49C6-8DB7-DE26E303F01D}">
      <dgm:prSet/>
      <dgm:spPr/>
      <dgm:t>
        <a:bodyPr/>
        <a:lstStyle/>
        <a:p>
          <a:r>
            <a:rPr lang="en-NL"/>
            <a:t>When?</a:t>
          </a:r>
          <a:endParaRPr lang="en-US"/>
        </a:p>
      </dgm:t>
    </dgm:pt>
    <dgm:pt modelId="{8F5A66CB-FD8D-4F73-B693-FAFF37CCA3EC}" type="parTrans" cxnId="{FF759208-0CBD-45EA-9406-C897686B996D}">
      <dgm:prSet/>
      <dgm:spPr/>
      <dgm:t>
        <a:bodyPr/>
        <a:lstStyle/>
        <a:p>
          <a:endParaRPr lang="en-US"/>
        </a:p>
      </dgm:t>
    </dgm:pt>
    <dgm:pt modelId="{00115834-20BA-466D-8B65-E8F096190F8F}" type="sibTrans" cxnId="{FF759208-0CBD-45EA-9406-C897686B996D}">
      <dgm:prSet/>
      <dgm:spPr/>
      <dgm:t>
        <a:bodyPr/>
        <a:lstStyle/>
        <a:p>
          <a:endParaRPr lang="en-US"/>
        </a:p>
      </dgm:t>
    </dgm:pt>
    <dgm:pt modelId="{32581CD4-B685-4838-B96E-1E55BA0EB553}">
      <dgm:prSet/>
      <dgm:spPr/>
      <dgm:t>
        <a:bodyPr/>
        <a:lstStyle/>
        <a:p>
          <a:r>
            <a:rPr lang="en-GB"/>
            <a:t>Expensive to allocate/initialize</a:t>
          </a:r>
          <a:endParaRPr lang="en-US"/>
        </a:p>
      </dgm:t>
    </dgm:pt>
    <dgm:pt modelId="{2B783A24-6C2D-4687-A6F7-5DA7A1CCD848}" type="parTrans" cxnId="{37A96B75-25FD-45C5-B35E-81557257C631}">
      <dgm:prSet/>
      <dgm:spPr/>
      <dgm:t>
        <a:bodyPr/>
        <a:lstStyle/>
        <a:p>
          <a:endParaRPr lang="en-US"/>
        </a:p>
      </dgm:t>
    </dgm:pt>
    <dgm:pt modelId="{D52BFC2B-6B01-4732-A4C6-2A24FC57C545}" type="sibTrans" cxnId="{37A96B75-25FD-45C5-B35E-81557257C631}">
      <dgm:prSet/>
      <dgm:spPr/>
      <dgm:t>
        <a:bodyPr/>
        <a:lstStyle/>
        <a:p>
          <a:endParaRPr lang="en-US"/>
        </a:p>
      </dgm:t>
    </dgm:pt>
    <dgm:pt modelId="{8260D037-98CD-418F-AA5A-05EA6BC69D92}">
      <dgm:prSet/>
      <dgm:spPr/>
      <dgm:t>
        <a:bodyPr/>
        <a:lstStyle/>
        <a:p>
          <a:r>
            <a:rPr lang="en-GB"/>
            <a:t>Represent some limited resource</a:t>
          </a:r>
          <a:endParaRPr lang="en-US"/>
        </a:p>
      </dgm:t>
    </dgm:pt>
    <dgm:pt modelId="{995FC932-2CC4-489D-9EE4-DEB200680789}" type="parTrans" cxnId="{2936B567-BEB7-44A3-AB56-8039B1655F82}">
      <dgm:prSet/>
      <dgm:spPr/>
      <dgm:t>
        <a:bodyPr/>
        <a:lstStyle/>
        <a:p>
          <a:endParaRPr lang="en-US"/>
        </a:p>
      </dgm:t>
    </dgm:pt>
    <dgm:pt modelId="{3EB54B98-3B48-4241-8643-8E9D8867ACA3}" type="sibTrans" cxnId="{2936B567-BEB7-44A3-AB56-8039B1655F82}">
      <dgm:prSet/>
      <dgm:spPr/>
      <dgm:t>
        <a:bodyPr/>
        <a:lstStyle/>
        <a:p>
          <a:endParaRPr lang="en-US"/>
        </a:p>
      </dgm:t>
    </dgm:pt>
    <dgm:pt modelId="{8888958A-C347-4909-8AA4-37A4BC1DC462}">
      <dgm:prSet/>
      <dgm:spPr/>
      <dgm:t>
        <a:bodyPr/>
        <a:lstStyle/>
        <a:p>
          <a:r>
            <a:rPr lang="en-GB"/>
            <a:t>Used predictably and frequently</a:t>
          </a:r>
          <a:endParaRPr lang="en-US"/>
        </a:p>
      </dgm:t>
    </dgm:pt>
    <dgm:pt modelId="{C13745DB-A2A5-43B1-B76B-E701F132BCB0}" type="parTrans" cxnId="{D2A3464E-602D-4D8E-A785-6893AB481CAA}">
      <dgm:prSet/>
      <dgm:spPr/>
      <dgm:t>
        <a:bodyPr/>
        <a:lstStyle/>
        <a:p>
          <a:endParaRPr lang="en-US"/>
        </a:p>
      </dgm:t>
    </dgm:pt>
    <dgm:pt modelId="{1E95B0D2-AA78-4F1F-BBF3-7AFDEA134925}" type="sibTrans" cxnId="{D2A3464E-602D-4D8E-A785-6893AB481CAA}">
      <dgm:prSet/>
      <dgm:spPr/>
      <dgm:t>
        <a:bodyPr/>
        <a:lstStyle/>
        <a:p>
          <a:endParaRPr lang="en-US"/>
        </a:p>
      </dgm:t>
    </dgm:pt>
    <dgm:pt modelId="{4CFA649C-4BDB-492D-B73F-15B9486CA377}">
      <dgm:prSet/>
      <dgm:spPr/>
      <dgm:t>
        <a:bodyPr/>
        <a:lstStyle/>
        <a:p>
          <a:r>
            <a:rPr lang="en-NL"/>
            <a:t>Example: ThreadPool</a:t>
          </a:r>
          <a:endParaRPr lang="en-US"/>
        </a:p>
      </dgm:t>
    </dgm:pt>
    <dgm:pt modelId="{AD8476CB-2C43-4E3C-9772-DB7315F666D8}" type="parTrans" cxnId="{F08BBC1A-E961-4743-9CC5-B0265B84DAE5}">
      <dgm:prSet/>
      <dgm:spPr/>
      <dgm:t>
        <a:bodyPr/>
        <a:lstStyle/>
        <a:p>
          <a:endParaRPr lang="en-US"/>
        </a:p>
      </dgm:t>
    </dgm:pt>
    <dgm:pt modelId="{AA9C5F63-3963-43CE-8A69-99666AB77AB9}" type="sibTrans" cxnId="{F08BBC1A-E961-4743-9CC5-B0265B84DAE5}">
      <dgm:prSet/>
      <dgm:spPr/>
      <dgm:t>
        <a:bodyPr/>
        <a:lstStyle/>
        <a:p>
          <a:endParaRPr lang="en-US"/>
        </a:p>
      </dgm:t>
    </dgm:pt>
    <dgm:pt modelId="{9B0D00DC-C2CB-40CC-B838-9F7F7882FC56}">
      <dgm:prSet/>
      <dgm:spPr/>
      <dgm:t>
        <a:bodyPr/>
        <a:lstStyle/>
        <a:p>
          <a:r>
            <a:rPr lang="en-NL"/>
            <a:t>Lowering GC pressure</a:t>
          </a:r>
          <a:endParaRPr lang="en-US"/>
        </a:p>
      </dgm:t>
    </dgm:pt>
    <dgm:pt modelId="{04C9B44B-3E46-4E5E-8C04-B94F759B158C}" type="parTrans" cxnId="{51EC23EA-C8FE-4AE3-8C2B-D7DCDE6E7DA0}">
      <dgm:prSet/>
      <dgm:spPr/>
      <dgm:t>
        <a:bodyPr/>
        <a:lstStyle/>
        <a:p>
          <a:endParaRPr lang="en-US"/>
        </a:p>
      </dgm:t>
    </dgm:pt>
    <dgm:pt modelId="{FC1DC714-7E31-48D5-979B-061A1BFFE01D}" type="sibTrans" cxnId="{51EC23EA-C8FE-4AE3-8C2B-D7DCDE6E7DA0}">
      <dgm:prSet/>
      <dgm:spPr/>
      <dgm:t>
        <a:bodyPr/>
        <a:lstStyle/>
        <a:p>
          <a:endParaRPr lang="en-US"/>
        </a:p>
      </dgm:t>
    </dgm:pt>
    <dgm:pt modelId="{165FAFCD-983B-46FC-A1F4-EA3FD9C2E80E}" type="pres">
      <dgm:prSet presAssocID="{7338A0C4-8084-4D99-BA3A-2519B4E31730}" presName="Name0" presStyleCnt="0">
        <dgm:presLayoutVars>
          <dgm:dir/>
          <dgm:animLvl val="lvl"/>
          <dgm:resizeHandles val="exact"/>
        </dgm:presLayoutVars>
      </dgm:prSet>
      <dgm:spPr/>
    </dgm:pt>
    <dgm:pt modelId="{6C0A0788-AABE-45DA-BC75-06B2F0119A6F}" type="pres">
      <dgm:prSet presAssocID="{870DC6C4-7BBB-49C6-8DB7-DE26E303F01D}" presName="boxAndChildren" presStyleCnt="0"/>
      <dgm:spPr/>
    </dgm:pt>
    <dgm:pt modelId="{40DB9D25-CAF4-4063-AA65-228E454B0FF9}" type="pres">
      <dgm:prSet presAssocID="{870DC6C4-7BBB-49C6-8DB7-DE26E303F01D}" presName="parentTextBox" presStyleLbl="node1" presStyleIdx="0" presStyleCnt="2"/>
      <dgm:spPr/>
    </dgm:pt>
    <dgm:pt modelId="{C5586919-BCA4-4D78-B259-65FA64D3B2DF}" type="pres">
      <dgm:prSet presAssocID="{870DC6C4-7BBB-49C6-8DB7-DE26E303F01D}" presName="entireBox" presStyleLbl="node1" presStyleIdx="0" presStyleCnt="2"/>
      <dgm:spPr/>
    </dgm:pt>
    <dgm:pt modelId="{1EFE4255-63E8-48FE-ACA0-83177FF42715}" type="pres">
      <dgm:prSet presAssocID="{870DC6C4-7BBB-49C6-8DB7-DE26E303F01D}" presName="descendantBox" presStyleCnt="0"/>
      <dgm:spPr/>
    </dgm:pt>
    <dgm:pt modelId="{461B5183-9942-4EC0-9BF7-2E9AB3C1181A}" type="pres">
      <dgm:prSet presAssocID="{32581CD4-B685-4838-B96E-1E55BA0EB553}" presName="childTextBox" presStyleLbl="fgAccFollowNode1" presStyleIdx="0" presStyleCnt="5">
        <dgm:presLayoutVars>
          <dgm:bulletEnabled val="1"/>
        </dgm:presLayoutVars>
      </dgm:prSet>
      <dgm:spPr/>
    </dgm:pt>
    <dgm:pt modelId="{4E14D46F-7996-4B15-ACF8-E0F9A9E8B212}" type="pres">
      <dgm:prSet presAssocID="{8260D037-98CD-418F-AA5A-05EA6BC69D92}" presName="childTextBox" presStyleLbl="fgAccFollowNode1" presStyleIdx="1" presStyleCnt="5">
        <dgm:presLayoutVars>
          <dgm:bulletEnabled val="1"/>
        </dgm:presLayoutVars>
      </dgm:prSet>
      <dgm:spPr/>
    </dgm:pt>
    <dgm:pt modelId="{E7DE08AA-849E-4F32-89D1-E42667EB8A0E}" type="pres">
      <dgm:prSet presAssocID="{8888958A-C347-4909-8AA4-37A4BC1DC462}" presName="childTextBox" presStyleLbl="fgAccFollowNode1" presStyleIdx="2" presStyleCnt="5">
        <dgm:presLayoutVars>
          <dgm:bulletEnabled val="1"/>
        </dgm:presLayoutVars>
      </dgm:prSet>
      <dgm:spPr/>
    </dgm:pt>
    <dgm:pt modelId="{D3C4F380-703A-42D6-BD87-87131B760B81}" type="pres">
      <dgm:prSet presAssocID="{4CFA649C-4BDB-492D-B73F-15B9486CA377}" presName="childTextBox" presStyleLbl="fgAccFollowNode1" presStyleIdx="3" presStyleCnt="5">
        <dgm:presLayoutVars>
          <dgm:bulletEnabled val="1"/>
        </dgm:presLayoutVars>
      </dgm:prSet>
      <dgm:spPr/>
    </dgm:pt>
    <dgm:pt modelId="{A3FC10C0-55B3-439F-A6F7-14DFCA7631AA}" type="pres">
      <dgm:prSet presAssocID="{9B0D00DC-C2CB-40CC-B838-9F7F7882FC56}" presName="childTextBox" presStyleLbl="fgAccFollowNode1" presStyleIdx="4" presStyleCnt="5">
        <dgm:presLayoutVars>
          <dgm:bulletEnabled val="1"/>
        </dgm:presLayoutVars>
      </dgm:prSet>
      <dgm:spPr/>
    </dgm:pt>
    <dgm:pt modelId="{D30955D8-5E49-4D31-8020-E34F66F24F1A}" type="pres">
      <dgm:prSet presAssocID="{08AC9002-0BFA-46DC-AD87-02D820DA0C6C}" presName="sp" presStyleCnt="0"/>
      <dgm:spPr/>
    </dgm:pt>
    <dgm:pt modelId="{0C3A7AEA-79AF-4C5F-B3D1-815D61F596B6}" type="pres">
      <dgm:prSet presAssocID="{ED0E4A7E-DE3C-481A-BC88-414DAC323AF2}" presName="arrowAndChildren" presStyleCnt="0"/>
      <dgm:spPr/>
    </dgm:pt>
    <dgm:pt modelId="{8FD01322-6C82-4E0D-A832-922FA74AF38D}" type="pres">
      <dgm:prSet presAssocID="{ED0E4A7E-DE3C-481A-BC88-414DAC323AF2}" presName="parentTextArrow" presStyleLbl="node1" presStyleIdx="1" presStyleCnt="2"/>
      <dgm:spPr/>
    </dgm:pt>
  </dgm:ptLst>
  <dgm:cxnLst>
    <dgm:cxn modelId="{FF759208-0CBD-45EA-9406-C897686B996D}" srcId="{7338A0C4-8084-4D99-BA3A-2519B4E31730}" destId="{870DC6C4-7BBB-49C6-8DB7-DE26E303F01D}" srcOrd="1" destOrd="0" parTransId="{8F5A66CB-FD8D-4F73-B693-FAFF37CCA3EC}" sibTransId="{00115834-20BA-466D-8B65-E8F096190F8F}"/>
    <dgm:cxn modelId="{F08BBC1A-E961-4743-9CC5-B0265B84DAE5}" srcId="{870DC6C4-7BBB-49C6-8DB7-DE26E303F01D}" destId="{4CFA649C-4BDB-492D-B73F-15B9486CA377}" srcOrd="3" destOrd="0" parTransId="{AD8476CB-2C43-4E3C-9772-DB7315F666D8}" sibTransId="{AA9C5F63-3963-43CE-8A69-99666AB77AB9}"/>
    <dgm:cxn modelId="{25BA992F-4E95-48D6-8CD2-AFF309B8CADC}" type="presOf" srcId="{8260D037-98CD-418F-AA5A-05EA6BC69D92}" destId="{4E14D46F-7996-4B15-ACF8-E0F9A9E8B212}" srcOrd="0" destOrd="0" presId="urn:microsoft.com/office/officeart/2005/8/layout/process4"/>
    <dgm:cxn modelId="{B86B5E3A-BB08-40C9-9E55-2FF401FA2ACF}" srcId="{7338A0C4-8084-4D99-BA3A-2519B4E31730}" destId="{ED0E4A7E-DE3C-481A-BC88-414DAC323AF2}" srcOrd="0" destOrd="0" parTransId="{F53FEDB9-0A39-4473-8094-403746D76354}" sibTransId="{08AC9002-0BFA-46DC-AD87-02D820DA0C6C}"/>
    <dgm:cxn modelId="{FE714C5C-DFC3-449B-A797-55F2C36AFFB6}" type="presOf" srcId="{7338A0C4-8084-4D99-BA3A-2519B4E31730}" destId="{165FAFCD-983B-46FC-A1F4-EA3FD9C2E80E}" srcOrd="0" destOrd="0" presId="urn:microsoft.com/office/officeart/2005/8/layout/process4"/>
    <dgm:cxn modelId="{2936B567-BEB7-44A3-AB56-8039B1655F82}" srcId="{870DC6C4-7BBB-49C6-8DB7-DE26E303F01D}" destId="{8260D037-98CD-418F-AA5A-05EA6BC69D92}" srcOrd="1" destOrd="0" parTransId="{995FC932-2CC4-489D-9EE4-DEB200680789}" sibTransId="{3EB54B98-3B48-4241-8643-8E9D8867ACA3}"/>
    <dgm:cxn modelId="{D2A3464E-602D-4D8E-A785-6893AB481CAA}" srcId="{870DC6C4-7BBB-49C6-8DB7-DE26E303F01D}" destId="{8888958A-C347-4909-8AA4-37A4BC1DC462}" srcOrd="2" destOrd="0" parTransId="{C13745DB-A2A5-43B1-B76B-E701F132BCB0}" sibTransId="{1E95B0D2-AA78-4F1F-BBF3-7AFDEA134925}"/>
    <dgm:cxn modelId="{37A96B75-25FD-45C5-B35E-81557257C631}" srcId="{870DC6C4-7BBB-49C6-8DB7-DE26E303F01D}" destId="{32581CD4-B685-4838-B96E-1E55BA0EB553}" srcOrd="0" destOrd="0" parTransId="{2B783A24-6C2D-4687-A6F7-5DA7A1CCD848}" sibTransId="{D52BFC2B-6B01-4732-A4C6-2A24FC57C545}"/>
    <dgm:cxn modelId="{86400481-266E-4620-8C11-071E16D4138B}" type="presOf" srcId="{8888958A-C347-4909-8AA4-37A4BC1DC462}" destId="{E7DE08AA-849E-4F32-89D1-E42667EB8A0E}" srcOrd="0" destOrd="0" presId="urn:microsoft.com/office/officeart/2005/8/layout/process4"/>
    <dgm:cxn modelId="{13830EB0-B18B-4F6C-9348-AA6DF2EBE2B7}" type="presOf" srcId="{9B0D00DC-C2CB-40CC-B838-9F7F7882FC56}" destId="{A3FC10C0-55B3-439F-A6F7-14DFCA7631AA}" srcOrd="0" destOrd="0" presId="urn:microsoft.com/office/officeart/2005/8/layout/process4"/>
    <dgm:cxn modelId="{DDD32CBB-D243-49B1-B897-DC205A01EC39}" type="presOf" srcId="{32581CD4-B685-4838-B96E-1E55BA0EB553}" destId="{461B5183-9942-4EC0-9BF7-2E9AB3C1181A}" srcOrd="0" destOrd="0" presId="urn:microsoft.com/office/officeart/2005/8/layout/process4"/>
    <dgm:cxn modelId="{3CA131C5-BB09-4C7E-BA94-80D8BC0CCBD4}" type="presOf" srcId="{4CFA649C-4BDB-492D-B73F-15B9486CA377}" destId="{D3C4F380-703A-42D6-BD87-87131B760B81}" srcOrd="0" destOrd="0" presId="urn:microsoft.com/office/officeart/2005/8/layout/process4"/>
    <dgm:cxn modelId="{AA9B28C8-C61E-44EB-B9F5-F932663461D3}" type="presOf" srcId="{ED0E4A7E-DE3C-481A-BC88-414DAC323AF2}" destId="{8FD01322-6C82-4E0D-A832-922FA74AF38D}" srcOrd="0" destOrd="0" presId="urn:microsoft.com/office/officeart/2005/8/layout/process4"/>
    <dgm:cxn modelId="{CA7424CE-B525-41FE-BF67-91B62705706D}" type="presOf" srcId="{870DC6C4-7BBB-49C6-8DB7-DE26E303F01D}" destId="{C5586919-BCA4-4D78-B259-65FA64D3B2DF}" srcOrd="1" destOrd="0" presId="urn:microsoft.com/office/officeart/2005/8/layout/process4"/>
    <dgm:cxn modelId="{B61357D9-4E33-42F2-88F2-9E21DA0CF6AD}" type="presOf" srcId="{870DC6C4-7BBB-49C6-8DB7-DE26E303F01D}" destId="{40DB9D25-CAF4-4063-AA65-228E454B0FF9}" srcOrd="0" destOrd="0" presId="urn:microsoft.com/office/officeart/2005/8/layout/process4"/>
    <dgm:cxn modelId="{51EC23EA-C8FE-4AE3-8C2B-D7DCDE6E7DA0}" srcId="{870DC6C4-7BBB-49C6-8DB7-DE26E303F01D}" destId="{9B0D00DC-C2CB-40CC-B838-9F7F7882FC56}" srcOrd="4" destOrd="0" parTransId="{04C9B44B-3E46-4E5E-8C04-B94F759B158C}" sibTransId="{FC1DC714-7E31-48D5-979B-061A1BFFE01D}"/>
    <dgm:cxn modelId="{9237508B-25D6-4036-8CD9-A53E1621C7B7}" type="presParOf" srcId="{165FAFCD-983B-46FC-A1F4-EA3FD9C2E80E}" destId="{6C0A0788-AABE-45DA-BC75-06B2F0119A6F}" srcOrd="0" destOrd="0" presId="urn:microsoft.com/office/officeart/2005/8/layout/process4"/>
    <dgm:cxn modelId="{8ED7C7D1-D7A0-41D0-8BA2-6DADB06C0A06}" type="presParOf" srcId="{6C0A0788-AABE-45DA-BC75-06B2F0119A6F}" destId="{40DB9D25-CAF4-4063-AA65-228E454B0FF9}" srcOrd="0" destOrd="0" presId="urn:microsoft.com/office/officeart/2005/8/layout/process4"/>
    <dgm:cxn modelId="{980A0364-699F-440A-AA45-E8058CEE15DB}" type="presParOf" srcId="{6C0A0788-AABE-45DA-BC75-06B2F0119A6F}" destId="{C5586919-BCA4-4D78-B259-65FA64D3B2DF}" srcOrd="1" destOrd="0" presId="urn:microsoft.com/office/officeart/2005/8/layout/process4"/>
    <dgm:cxn modelId="{626CA3D8-BDBA-4B12-8582-E4C45BA5B7D6}" type="presParOf" srcId="{6C0A0788-AABE-45DA-BC75-06B2F0119A6F}" destId="{1EFE4255-63E8-48FE-ACA0-83177FF42715}" srcOrd="2" destOrd="0" presId="urn:microsoft.com/office/officeart/2005/8/layout/process4"/>
    <dgm:cxn modelId="{2545AC74-D743-4F48-8564-64FF1CBE6F92}" type="presParOf" srcId="{1EFE4255-63E8-48FE-ACA0-83177FF42715}" destId="{461B5183-9942-4EC0-9BF7-2E9AB3C1181A}" srcOrd="0" destOrd="0" presId="urn:microsoft.com/office/officeart/2005/8/layout/process4"/>
    <dgm:cxn modelId="{6B5ED9C3-6AAE-4CA3-9271-5F1993595B4E}" type="presParOf" srcId="{1EFE4255-63E8-48FE-ACA0-83177FF42715}" destId="{4E14D46F-7996-4B15-ACF8-E0F9A9E8B212}" srcOrd="1" destOrd="0" presId="urn:microsoft.com/office/officeart/2005/8/layout/process4"/>
    <dgm:cxn modelId="{FC9C369B-F6F1-4AA0-922B-F199910AEA64}" type="presParOf" srcId="{1EFE4255-63E8-48FE-ACA0-83177FF42715}" destId="{E7DE08AA-849E-4F32-89D1-E42667EB8A0E}" srcOrd="2" destOrd="0" presId="urn:microsoft.com/office/officeart/2005/8/layout/process4"/>
    <dgm:cxn modelId="{BEDC9FC7-8F44-4721-BF94-29D433532AA4}" type="presParOf" srcId="{1EFE4255-63E8-48FE-ACA0-83177FF42715}" destId="{D3C4F380-703A-42D6-BD87-87131B760B81}" srcOrd="3" destOrd="0" presId="urn:microsoft.com/office/officeart/2005/8/layout/process4"/>
    <dgm:cxn modelId="{61202458-A9E1-4B40-9715-EAA46FC293A2}" type="presParOf" srcId="{1EFE4255-63E8-48FE-ACA0-83177FF42715}" destId="{A3FC10C0-55B3-439F-A6F7-14DFCA7631AA}" srcOrd="4" destOrd="0" presId="urn:microsoft.com/office/officeart/2005/8/layout/process4"/>
    <dgm:cxn modelId="{D9F922E1-31B4-4A04-B7E1-739FCC839281}" type="presParOf" srcId="{165FAFCD-983B-46FC-A1F4-EA3FD9C2E80E}" destId="{D30955D8-5E49-4D31-8020-E34F66F24F1A}" srcOrd="1" destOrd="0" presId="urn:microsoft.com/office/officeart/2005/8/layout/process4"/>
    <dgm:cxn modelId="{85092B73-57EB-4715-A79A-66A8B5AFACB5}" type="presParOf" srcId="{165FAFCD-983B-46FC-A1F4-EA3FD9C2E80E}" destId="{0C3A7AEA-79AF-4C5F-B3D1-815D61F596B6}" srcOrd="2" destOrd="0" presId="urn:microsoft.com/office/officeart/2005/8/layout/process4"/>
    <dgm:cxn modelId="{DE28884B-3A89-426E-AE7F-65713DBA25D9}" type="presParOf" srcId="{0C3A7AEA-79AF-4C5F-B3D1-815D61F596B6}" destId="{8FD01322-6C82-4E0D-A832-922FA74AF38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767423-08AC-46F7-85D2-8921AF317220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BEE2455-4DCA-4F55-A4EA-48B22C3361B7}">
      <dgm:prSet custT="1"/>
      <dgm:spPr/>
      <dgm:t>
        <a:bodyPr/>
        <a:lstStyle/>
        <a:p>
          <a:r>
            <a:rPr lang="en-GB" sz="3000" b="1" dirty="0" err="1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ObjectPool</a:t>
          </a:r>
          <a:r>
            <a:rPr lang="en-GB" sz="3000" b="1" dirty="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&lt;T&gt;</a:t>
          </a:r>
          <a:r>
            <a:rPr lang="en-GB" sz="3000" b="1" dirty="0">
              <a:solidFill>
                <a:schemeClr val="tx1"/>
              </a:solidFill>
            </a:rPr>
            <a:t> </a:t>
          </a:r>
          <a:endParaRPr lang="en-US" sz="3000" b="1" dirty="0">
            <a:solidFill>
              <a:schemeClr val="tx1"/>
            </a:solidFill>
          </a:endParaRPr>
        </a:p>
      </dgm:t>
    </dgm:pt>
    <dgm:pt modelId="{F18EACAA-5F89-4EAA-96A2-997B5B0425EE}" type="parTrans" cxnId="{F78ABFFE-5D82-49B6-882A-559AF7CDFA55}">
      <dgm:prSet/>
      <dgm:spPr/>
      <dgm:t>
        <a:bodyPr/>
        <a:lstStyle/>
        <a:p>
          <a:endParaRPr lang="en-US"/>
        </a:p>
      </dgm:t>
    </dgm:pt>
    <dgm:pt modelId="{5BBF145F-FA39-404A-B626-D2D3954FFF9A}" type="sibTrans" cxnId="{F78ABFFE-5D82-49B6-882A-559AF7CDFA55}">
      <dgm:prSet/>
      <dgm:spPr/>
      <dgm:t>
        <a:bodyPr/>
        <a:lstStyle/>
        <a:p>
          <a:endParaRPr lang="en-US"/>
        </a:p>
      </dgm:t>
    </dgm:pt>
    <dgm:pt modelId="{40C4C061-5BED-4834-97BF-39CB09F703EE}">
      <dgm:prSet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Instantiating a pool</a:t>
          </a:r>
          <a:r>
            <a:rPr lang="en-GB" dirty="0"/>
            <a:t>.</a:t>
          </a:r>
          <a:endParaRPr lang="en-US" dirty="0"/>
        </a:p>
      </dgm:t>
    </dgm:pt>
    <dgm:pt modelId="{AED96307-0D9C-49B6-8493-8D30D9A61163}" type="parTrans" cxnId="{8B138D56-2C30-4436-B9EE-BF410160E9E7}">
      <dgm:prSet/>
      <dgm:spPr/>
      <dgm:t>
        <a:bodyPr/>
        <a:lstStyle/>
        <a:p>
          <a:endParaRPr lang="en-US"/>
        </a:p>
      </dgm:t>
    </dgm:pt>
    <dgm:pt modelId="{519A3BF7-FD3C-405F-8E08-D1B639F1ED91}" type="sibTrans" cxnId="{8B138D56-2C30-4436-B9EE-BF410160E9E7}">
      <dgm:prSet/>
      <dgm:spPr/>
      <dgm:t>
        <a:bodyPr/>
        <a:lstStyle/>
        <a:p>
          <a:endParaRPr lang="en-US"/>
        </a:p>
      </dgm:t>
    </dgm:pt>
    <dgm:pt modelId="{8203D372-37A2-4C56-A32A-3665468E23C7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Registering a pool in </a:t>
          </a:r>
          <a:r>
            <a:rPr lang="en-GB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Dependency injection</a:t>
          </a:r>
          <a:r>
            <a:rPr lang="en-GB">
              <a:solidFill>
                <a:schemeClr val="tx1"/>
              </a:solidFill>
            </a:rPr>
            <a:t> (DI) as an instance.</a:t>
          </a:r>
          <a:endParaRPr lang="en-US" dirty="0">
            <a:solidFill>
              <a:schemeClr val="tx1"/>
            </a:solidFill>
          </a:endParaRPr>
        </a:p>
      </dgm:t>
    </dgm:pt>
    <dgm:pt modelId="{7F194331-1B76-4059-A7BA-DA09A69058F2}" type="parTrans" cxnId="{846A3165-740F-44EE-9EAF-D6451E7A49B9}">
      <dgm:prSet/>
      <dgm:spPr/>
      <dgm:t>
        <a:bodyPr/>
        <a:lstStyle/>
        <a:p>
          <a:endParaRPr lang="en-US"/>
        </a:p>
      </dgm:t>
    </dgm:pt>
    <dgm:pt modelId="{6BF5ADEA-5C3C-4542-BEE7-3FA821142794}" type="sibTrans" cxnId="{846A3165-740F-44EE-9EAF-D6451E7A49B9}">
      <dgm:prSet/>
      <dgm:spPr/>
      <dgm:t>
        <a:bodyPr/>
        <a:lstStyle/>
        <a:p>
          <a:endParaRPr lang="en-US"/>
        </a:p>
      </dgm:t>
    </dgm:pt>
    <dgm:pt modelId="{8DD87226-E052-4A18-8414-BD82A5DDDECB}">
      <dgm:prSet/>
      <dgm:spPr/>
      <dgm:t>
        <a:bodyPr/>
        <a:lstStyle/>
        <a:p>
          <a:r>
            <a:rPr lang="en-GB">
              <a:solidFill>
                <a:schemeClr val="tx1"/>
              </a:solidFill>
            </a:rPr>
            <a:t>Registering the ObjectPoolProvider&lt;&gt; in DI and using it as a factory.</a:t>
          </a:r>
          <a:endParaRPr lang="en-US" dirty="0">
            <a:solidFill>
              <a:schemeClr val="tx1"/>
            </a:solidFill>
          </a:endParaRPr>
        </a:p>
      </dgm:t>
    </dgm:pt>
    <dgm:pt modelId="{7C69A2FB-D2B4-4083-8BE5-7F75B10AAAAD}" type="parTrans" cxnId="{A28C24D7-09BD-4CC3-9565-3D9F342EF6DB}">
      <dgm:prSet/>
      <dgm:spPr/>
      <dgm:t>
        <a:bodyPr/>
        <a:lstStyle/>
        <a:p>
          <a:endParaRPr lang="en-US"/>
        </a:p>
      </dgm:t>
    </dgm:pt>
    <dgm:pt modelId="{A824B7C6-A91F-497A-A7CB-6DE7F567D4BF}" type="sibTrans" cxnId="{A28C24D7-09BD-4CC3-9565-3D9F342EF6DB}">
      <dgm:prSet/>
      <dgm:spPr/>
      <dgm:t>
        <a:bodyPr/>
        <a:lstStyle/>
        <a:p>
          <a:endParaRPr lang="en-US"/>
        </a:p>
      </dgm:t>
    </dgm:pt>
    <dgm:pt modelId="{C1D85556-8994-40EA-98F8-4AF4590D3D48}">
      <dgm:prSet/>
      <dgm:spPr/>
      <dgm:t>
        <a:bodyPr/>
        <a:lstStyle/>
        <a:p>
          <a:r>
            <a:rPr lang="en-GB" b="1" dirty="0" err="1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PooledObjectPolicy</a:t>
          </a:r>
          <a:r>
            <a:rPr lang="en-GB" b="1" dirty="0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&lt;T&gt;</a:t>
          </a:r>
          <a:r>
            <a:rPr lang="en-GB" b="1" dirty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gm:t>
    </dgm:pt>
    <dgm:pt modelId="{31A837AB-239D-43A2-836A-F1FF700A410D}" type="parTrans" cxnId="{7DCF8BAC-FA3E-42F9-ACDE-A61036B4DA92}">
      <dgm:prSet/>
      <dgm:spPr/>
      <dgm:t>
        <a:bodyPr/>
        <a:lstStyle/>
        <a:p>
          <a:endParaRPr lang="en-NL"/>
        </a:p>
      </dgm:t>
    </dgm:pt>
    <dgm:pt modelId="{CEA49A6A-EF20-49D9-8987-EDE4D77A7989}" type="sibTrans" cxnId="{7DCF8BAC-FA3E-42F9-ACDE-A61036B4DA92}">
      <dgm:prSet/>
      <dgm:spPr/>
      <dgm:t>
        <a:bodyPr/>
        <a:lstStyle/>
        <a:p>
          <a:endParaRPr lang="en-NL"/>
        </a:p>
      </dgm:t>
    </dgm:pt>
    <dgm:pt modelId="{F8D27253-1C65-42CA-9110-72BB4B69683C}" type="pres">
      <dgm:prSet presAssocID="{62767423-08AC-46F7-85D2-8921AF317220}" presName="linear" presStyleCnt="0">
        <dgm:presLayoutVars>
          <dgm:dir/>
          <dgm:animLvl val="lvl"/>
          <dgm:resizeHandles val="exact"/>
        </dgm:presLayoutVars>
      </dgm:prSet>
      <dgm:spPr/>
    </dgm:pt>
    <dgm:pt modelId="{F088B0D6-51D7-4E6D-B2B4-2E2CA01A1F5F}" type="pres">
      <dgm:prSet presAssocID="{1BEE2455-4DCA-4F55-A4EA-48B22C3361B7}" presName="parentLin" presStyleCnt="0"/>
      <dgm:spPr/>
    </dgm:pt>
    <dgm:pt modelId="{CAB3993B-A1EA-4A7B-BFD0-753804544BC5}" type="pres">
      <dgm:prSet presAssocID="{1BEE2455-4DCA-4F55-A4EA-48B22C3361B7}" presName="parentLeftMargin" presStyleLbl="node1" presStyleIdx="0" presStyleCnt="2"/>
      <dgm:spPr/>
    </dgm:pt>
    <dgm:pt modelId="{1033F7EF-05AA-4559-AB05-17557813918C}" type="pres">
      <dgm:prSet presAssocID="{1BEE2455-4DCA-4F55-A4EA-48B22C3361B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1262815-C69E-4BEA-8C31-C2A8CB8E27E1}" type="pres">
      <dgm:prSet presAssocID="{1BEE2455-4DCA-4F55-A4EA-48B22C3361B7}" presName="negativeSpace" presStyleCnt="0"/>
      <dgm:spPr/>
    </dgm:pt>
    <dgm:pt modelId="{8DDEC86F-CDAF-4C67-8E96-1700510CD32E}" type="pres">
      <dgm:prSet presAssocID="{1BEE2455-4DCA-4F55-A4EA-48B22C3361B7}" presName="childText" presStyleLbl="conFgAcc1" presStyleIdx="0" presStyleCnt="2">
        <dgm:presLayoutVars>
          <dgm:bulletEnabled val="1"/>
        </dgm:presLayoutVars>
      </dgm:prSet>
      <dgm:spPr/>
    </dgm:pt>
    <dgm:pt modelId="{D11654F2-39A2-46B2-B936-1404FB089CF9}" type="pres">
      <dgm:prSet presAssocID="{5BBF145F-FA39-404A-B626-D2D3954FFF9A}" presName="spaceBetweenRectangles" presStyleCnt="0"/>
      <dgm:spPr/>
    </dgm:pt>
    <dgm:pt modelId="{13463052-AE74-4235-AC83-528AD32D07B5}" type="pres">
      <dgm:prSet presAssocID="{C1D85556-8994-40EA-98F8-4AF4590D3D48}" presName="parentLin" presStyleCnt="0"/>
      <dgm:spPr/>
    </dgm:pt>
    <dgm:pt modelId="{6EA69EDC-AE56-4232-A921-79302250EF11}" type="pres">
      <dgm:prSet presAssocID="{C1D85556-8994-40EA-98F8-4AF4590D3D48}" presName="parentLeftMargin" presStyleLbl="node1" presStyleIdx="0" presStyleCnt="2"/>
      <dgm:spPr/>
    </dgm:pt>
    <dgm:pt modelId="{BFE23403-CD15-4EA6-AB51-11A422578777}" type="pres">
      <dgm:prSet presAssocID="{C1D85556-8994-40EA-98F8-4AF4590D3D4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C62CCC5-0263-4AB6-AE5C-C80A314C5202}" type="pres">
      <dgm:prSet presAssocID="{C1D85556-8994-40EA-98F8-4AF4590D3D48}" presName="negativeSpace" presStyleCnt="0"/>
      <dgm:spPr/>
    </dgm:pt>
    <dgm:pt modelId="{FBFD7B14-FED0-418B-9A29-6CD8F1C94B1E}" type="pres">
      <dgm:prSet presAssocID="{C1D85556-8994-40EA-98F8-4AF4590D3D4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8775409-1D0C-43AD-9D09-92F4BFA40F6E}" type="presOf" srcId="{C1D85556-8994-40EA-98F8-4AF4590D3D48}" destId="{BFE23403-CD15-4EA6-AB51-11A422578777}" srcOrd="1" destOrd="0" presId="urn:microsoft.com/office/officeart/2005/8/layout/list1"/>
    <dgm:cxn modelId="{2D08C142-8115-41EA-AAFB-8FD721CCC66B}" type="presOf" srcId="{1BEE2455-4DCA-4F55-A4EA-48B22C3361B7}" destId="{1033F7EF-05AA-4559-AB05-17557813918C}" srcOrd="1" destOrd="0" presId="urn:microsoft.com/office/officeart/2005/8/layout/list1"/>
    <dgm:cxn modelId="{846A3165-740F-44EE-9EAF-D6451E7A49B9}" srcId="{1BEE2455-4DCA-4F55-A4EA-48B22C3361B7}" destId="{8203D372-37A2-4C56-A32A-3665468E23C7}" srcOrd="1" destOrd="0" parTransId="{7F194331-1B76-4059-A7BA-DA09A69058F2}" sibTransId="{6BF5ADEA-5C3C-4542-BEE7-3FA821142794}"/>
    <dgm:cxn modelId="{0C06EB45-FE6B-449F-B91B-23BC81A5FD3B}" type="presOf" srcId="{C1D85556-8994-40EA-98F8-4AF4590D3D48}" destId="{6EA69EDC-AE56-4232-A921-79302250EF11}" srcOrd="0" destOrd="0" presId="urn:microsoft.com/office/officeart/2005/8/layout/list1"/>
    <dgm:cxn modelId="{2BD2F06D-4846-4DC4-936D-94B8B29E8D4E}" type="presOf" srcId="{8DD87226-E052-4A18-8414-BD82A5DDDECB}" destId="{8DDEC86F-CDAF-4C67-8E96-1700510CD32E}" srcOrd="0" destOrd="2" presId="urn:microsoft.com/office/officeart/2005/8/layout/list1"/>
    <dgm:cxn modelId="{8B138D56-2C30-4436-B9EE-BF410160E9E7}" srcId="{1BEE2455-4DCA-4F55-A4EA-48B22C3361B7}" destId="{40C4C061-5BED-4834-97BF-39CB09F703EE}" srcOrd="0" destOrd="0" parTransId="{AED96307-0D9C-49B6-8493-8D30D9A61163}" sibTransId="{519A3BF7-FD3C-405F-8E08-D1B639F1ED91}"/>
    <dgm:cxn modelId="{E13BDBA3-0072-4804-AA37-4B9C051CC98D}" type="presOf" srcId="{62767423-08AC-46F7-85D2-8921AF317220}" destId="{F8D27253-1C65-42CA-9110-72BB4B69683C}" srcOrd="0" destOrd="0" presId="urn:microsoft.com/office/officeart/2005/8/layout/list1"/>
    <dgm:cxn modelId="{C2B6B1A5-3B97-4CE7-8BEC-3A124AE8CCB3}" type="presOf" srcId="{40C4C061-5BED-4834-97BF-39CB09F703EE}" destId="{8DDEC86F-CDAF-4C67-8E96-1700510CD32E}" srcOrd="0" destOrd="0" presId="urn:microsoft.com/office/officeart/2005/8/layout/list1"/>
    <dgm:cxn modelId="{7DCF8BAC-FA3E-42F9-ACDE-A61036B4DA92}" srcId="{62767423-08AC-46F7-85D2-8921AF317220}" destId="{C1D85556-8994-40EA-98F8-4AF4590D3D48}" srcOrd="1" destOrd="0" parTransId="{31A837AB-239D-43A2-836A-F1FF700A410D}" sibTransId="{CEA49A6A-EF20-49D9-8987-EDE4D77A7989}"/>
    <dgm:cxn modelId="{64CE1FB9-0C8C-476A-9AB0-5E2AA8AA7CBA}" type="presOf" srcId="{1BEE2455-4DCA-4F55-A4EA-48B22C3361B7}" destId="{CAB3993B-A1EA-4A7B-BFD0-753804544BC5}" srcOrd="0" destOrd="0" presId="urn:microsoft.com/office/officeart/2005/8/layout/list1"/>
    <dgm:cxn modelId="{A28C24D7-09BD-4CC3-9565-3D9F342EF6DB}" srcId="{1BEE2455-4DCA-4F55-A4EA-48B22C3361B7}" destId="{8DD87226-E052-4A18-8414-BD82A5DDDECB}" srcOrd="2" destOrd="0" parTransId="{7C69A2FB-D2B4-4083-8BE5-7F75B10AAAAD}" sibTransId="{A824B7C6-A91F-497A-A7CB-6DE7F567D4BF}"/>
    <dgm:cxn modelId="{F78ABFFE-5D82-49B6-882A-559AF7CDFA55}" srcId="{62767423-08AC-46F7-85D2-8921AF317220}" destId="{1BEE2455-4DCA-4F55-A4EA-48B22C3361B7}" srcOrd="0" destOrd="0" parTransId="{F18EACAA-5F89-4EAA-96A2-997B5B0425EE}" sibTransId="{5BBF145F-FA39-404A-B626-D2D3954FFF9A}"/>
    <dgm:cxn modelId="{B03129FF-EE66-44EA-BDFB-6F616A751311}" type="presOf" srcId="{8203D372-37A2-4C56-A32A-3665468E23C7}" destId="{8DDEC86F-CDAF-4C67-8E96-1700510CD32E}" srcOrd="0" destOrd="1" presId="urn:microsoft.com/office/officeart/2005/8/layout/list1"/>
    <dgm:cxn modelId="{0427A9C0-4ED6-4FC8-B555-2BCD2B9613A0}" type="presParOf" srcId="{F8D27253-1C65-42CA-9110-72BB4B69683C}" destId="{F088B0D6-51D7-4E6D-B2B4-2E2CA01A1F5F}" srcOrd="0" destOrd="0" presId="urn:microsoft.com/office/officeart/2005/8/layout/list1"/>
    <dgm:cxn modelId="{CF39BD71-683D-4309-9D7B-AC915614E5FD}" type="presParOf" srcId="{F088B0D6-51D7-4E6D-B2B4-2E2CA01A1F5F}" destId="{CAB3993B-A1EA-4A7B-BFD0-753804544BC5}" srcOrd="0" destOrd="0" presId="urn:microsoft.com/office/officeart/2005/8/layout/list1"/>
    <dgm:cxn modelId="{00D6B479-FE5F-4653-AF84-7CC358CEA720}" type="presParOf" srcId="{F088B0D6-51D7-4E6D-B2B4-2E2CA01A1F5F}" destId="{1033F7EF-05AA-4559-AB05-17557813918C}" srcOrd="1" destOrd="0" presId="urn:microsoft.com/office/officeart/2005/8/layout/list1"/>
    <dgm:cxn modelId="{FD4860E8-D9D3-4093-B53F-4B05903895DD}" type="presParOf" srcId="{F8D27253-1C65-42CA-9110-72BB4B69683C}" destId="{71262815-C69E-4BEA-8C31-C2A8CB8E27E1}" srcOrd="1" destOrd="0" presId="urn:microsoft.com/office/officeart/2005/8/layout/list1"/>
    <dgm:cxn modelId="{90E7D631-C133-40AC-9E7B-B66E179FCD2B}" type="presParOf" srcId="{F8D27253-1C65-42CA-9110-72BB4B69683C}" destId="{8DDEC86F-CDAF-4C67-8E96-1700510CD32E}" srcOrd="2" destOrd="0" presId="urn:microsoft.com/office/officeart/2005/8/layout/list1"/>
    <dgm:cxn modelId="{CF06DF74-678F-4BF2-B671-7C0A6CA0A8F6}" type="presParOf" srcId="{F8D27253-1C65-42CA-9110-72BB4B69683C}" destId="{D11654F2-39A2-46B2-B936-1404FB089CF9}" srcOrd="3" destOrd="0" presId="urn:microsoft.com/office/officeart/2005/8/layout/list1"/>
    <dgm:cxn modelId="{577EE488-E331-44F9-8FC5-261C75D0123E}" type="presParOf" srcId="{F8D27253-1C65-42CA-9110-72BB4B69683C}" destId="{13463052-AE74-4235-AC83-528AD32D07B5}" srcOrd="4" destOrd="0" presId="urn:microsoft.com/office/officeart/2005/8/layout/list1"/>
    <dgm:cxn modelId="{DCF4F6BA-80F7-4D2C-8B66-9CF929BB40B4}" type="presParOf" srcId="{13463052-AE74-4235-AC83-528AD32D07B5}" destId="{6EA69EDC-AE56-4232-A921-79302250EF11}" srcOrd="0" destOrd="0" presId="urn:microsoft.com/office/officeart/2005/8/layout/list1"/>
    <dgm:cxn modelId="{505A3A2E-18CB-48BC-B6B9-5F4F29432458}" type="presParOf" srcId="{13463052-AE74-4235-AC83-528AD32D07B5}" destId="{BFE23403-CD15-4EA6-AB51-11A422578777}" srcOrd="1" destOrd="0" presId="urn:microsoft.com/office/officeart/2005/8/layout/list1"/>
    <dgm:cxn modelId="{15F86BE0-B47A-4773-B713-1842C4E99977}" type="presParOf" srcId="{F8D27253-1C65-42CA-9110-72BB4B69683C}" destId="{4C62CCC5-0263-4AB6-AE5C-C80A314C5202}" srcOrd="5" destOrd="0" presId="urn:microsoft.com/office/officeart/2005/8/layout/list1"/>
    <dgm:cxn modelId="{7CAFD45C-486D-4A66-9920-D45EC8A440A2}" type="presParOf" srcId="{F8D27253-1C65-42CA-9110-72BB4B69683C}" destId="{FBFD7B14-FED0-418B-9A29-6CD8F1C94B1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7FB06C-0905-402C-935A-123008A0F3D3}">
      <dsp:nvSpPr>
        <dsp:cNvPr id="0" name=""/>
        <dsp:cNvSpPr/>
      </dsp:nvSpPr>
      <dsp:spPr>
        <a:xfrm rot="5400000">
          <a:off x="7027202" y="-2990155"/>
          <a:ext cx="807442" cy="699381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T</a:t>
          </a:r>
          <a:r>
            <a:rPr lang="en-NL" sz="1400" kern="1200"/>
            <a:t>weak boot time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L" sz="1400" kern="1200"/>
            <a:t>Clean/remove unneccessary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L" sz="1400" kern="1200"/>
            <a:t>Recompile kernel</a:t>
          </a:r>
          <a:endParaRPr lang="en-US" sz="1400" kern="1200"/>
        </a:p>
      </dsp:txBody>
      <dsp:txXfrm rot="-5400000">
        <a:off x="3934018" y="142445"/>
        <a:ext cx="6954394" cy="728610"/>
      </dsp:txXfrm>
    </dsp:sp>
    <dsp:sp modelId="{2DDC0B9C-2C77-4B7E-997B-BE505A8F5659}">
      <dsp:nvSpPr>
        <dsp:cNvPr id="0" name=""/>
        <dsp:cNvSpPr/>
      </dsp:nvSpPr>
      <dsp:spPr>
        <a:xfrm>
          <a:off x="0" y="2098"/>
          <a:ext cx="3934018" cy="10093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3300" kern="1200"/>
            <a:t>OS</a:t>
          </a:r>
          <a:endParaRPr lang="en-US" sz="3300" kern="1200"/>
        </a:p>
      </dsp:txBody>
      <dsp:txXfrm>
        <a:off x="49270" y="51368"/>
        <a:ext cx="3835478" cy="910763"/>
      </dsp:txXfrm>
    </dsp:sp>
    <dsp:sp modelId="{C398F2E8-3497-428B-A7F3-3974B879F573}">
      <dsp:nvSpPr>
        <dsp:cNvPr id="0" name=""/>
        <dsp:cNvSpPr/>
      </dsp:nvSpPr>
      <dsp:spPr>
        <a:xfrm rot="5400000">
          <a:off x="7027202" y="-1930386"/>
          <a:ext cx="807442" cy="699381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L" sz="1400" kern="1200"/>
            <a:t>Object pooling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L" sz="1400" kern="1200"/>
            <a:t>Interop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L" sz="1400" kern="1200"/>
            <a:t>DBus</a:t>
          </a:r>
          <a:endParaRPr lang="en-US" sz="1400" kern="1200"/>
        </a:p>
      </dsp:txBody>
      <dsp:txXfrm rot="-5400000">
        <a:off x="3934018" y="1202214"/>
        <a:ext cx="6954394" cy="728610"/>
      </dsp:txXfrm>
    </dsp:sp>
    <dsp:sp modelId="{B0BEA3C7-9AC9-4075-9F70-AA650E394F6A}">
      <dsp:nvSpPr>
        <dsp:cNvPr id="0" name=""/>
        <dsp:cNvSpPr/>
      </dsp:nvSpPr>
      <dsp:spPr>
        <a:xfrm>
          <a:off x="0" y="1061866"/>
          <a:ext cx="3934018" cy="10093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3300" kern="1200"/>
            <a:t>Patterns</a:t>
          </a:r>
          <a:endParaRPr lang="en-US" sz="3300" kern="1200"/>
        </a:p>
      </dsp:txBody>
      <dsp:txXfrm>
        <a:off x="49270" y="1111136"/>
        <a:ext cx="3835478" cy="910763"/>
      </dsp:txXfrm>
    </dsp:sp>
    <dsp:sp modelId="{6168395A-DF21-40E4-8EFC-5799725D3876}">
      <dsp:nvSpPr>
        <dsp:cNvPr id="0" name=""/>
        <dsp:cNvSpPr/>
      </dsp:nvSpPr>
      <dsp:spPr>
        <a:xfrm rot="5400000">
          <a:off x="7027202" y="-870618"/>
          <a:ext cx="807442" cy="699381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L" sz="1400" kern="1200"/>
            <a:t>Containers?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L" sz="1400" kern="1200"/>
            <a:t>SystemD</a:t>
          </a:r>
          <a:endParaRPr lang="en-US" sz="1400" kern="1200"/>
        </a:p>
      </dsp:txBody>
      <dsp:txXfrm rot="-5400000">
        <a:off x="3934018" y="2261982"/>
        <a:ext cx="6954394" cy="728610"/>
      </dsp:txXfrm>
    </dsp:sp>
    <dsp:sp modelId="{6785830A-333D-4DAD-9ACA-F65FAE47B33F}">
      <dsp:nvSpPr>
        <dsp:cNvPr id="0" name=""/>
        <dsp:cNvSpPr/>
      </dsp:nvSpPr>
      <dsp:spPr>
        <a:xfrm>
          <a:off x="0" y="2121635"/>
          <a:ext cx="3934018" cy="10093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3300" kern="1200"/>
            <a:t>Running </a:t>
          </a:r>
          <a:endParaRPr lang="en-US" sz="3300" kern="1200"/>
        </a:p>
      </dsp:txBody>
      <dsp:txXfrm>
        <a:off x="49270" y="2170905"/>
        <a:ext cx="3835478" cy="910763"/>
      </dsp:txXfrm>
    </dsp:sp>
    <dsp:sp modelId="{8ED2D636-24B1-4EA1-A9D0-B00E4CED7E07}">
      <dsp:nvSpPr>
        <dsp:cNvPr id="0" name=""/>
        <dsp:cNvSpPr/>
      </dsp:nvSpPr>
      <dsp:spPr>
        <a:xfrm rot="5400000">
          <a:off x="7027202" y="189149"/>
          <a:ext cx="807442" cy="699381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D</a:t>
          </a:r>
          <a:r>
            <a:rPr lang="en-NL" sz="1400" kern="1200"/>
            <a:t>otnet 6 improvements</a:t>
          </a:r>
          <a:endParaRPr lang="en-US" sz="1400" kern="1200"/>
        </a:p>
      </dsp:txBody>
      <dsp:txXfrm rot="-5400000">
        <a:off x="3934018" y="3321749"/>
        <a:ext cx="6954394" cy="728610"/>
      </dsp:txXfrm>
    </dsp:sp>
    <dsp:sp modelId="{75A2E2D6-5DFF-4BCB-B8D1-403B8ACF3C5A}">
      <dsp:nvSpPr>
        <dsp:cNvPr id="0" name=""/>
        <dsp:cNvSpPr/>
      </dsp:nvSpPr>
      <dsp:spPr>
        <a:xfrm>
          <a:off x="0" y="3181403"/>
          <a:ext cx="3934018" cy="10093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3300" kern="1200"/>
            <a:t>Compiling linking etc</a:t>
          </a:r>
          <a:endParaRPr lang="en-US" sz="3300" kern="1200"/>
        </a:p>
      </dsp:txBody>
      <dsp:txXfrm>
        <a:off x="49270" y="3230673"/>
        <a:ext cx="3835478" cy="9107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86919-BCA4-4D78-B259-65FA64D3B2DF}">
      <dsp:nvSpPr>
        <dsp:cNvPr id="0" name=""/>
        <dsp:cNvSpPr/>
      </dsp:nvSpPr>
      <dsp:spPr>
        <a:xfrm>
          <a:off x="0" y="2530579"/>
          <a:ext cx="10927829" cy="16603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3100" kern="1200"/>
            <a:t>When?</a:t>
          </a:r>
          <a:endParaRPr lang="en-US" sz="3100" kern="1200"/>
        </a:p>
      </dsp:txBody>
      <dsp:txXfrm>
        <a:off x="0" y="2530579"/>
        <a:ext cx="10927829" cy="896580"/>
      </dsp:txXfrm>
    </dsp:sp>
    <dsp:sp modelId="{461B5183-9942-4EC0-9BF7-2E9AB3C1181A}">
      <dsp:nvSpPr>
        <dsp:cNvPr id="0" name=""/>
        <dsp:cNvSpPr/>
      </dsp:nvSpPr>
      <dsp:spPr>
        <a:xfrm>
          <a:off x="1333" y="3393953"/>
          <a:ext cx="2185032" cy="76375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Expensive to allocate/initialize</a:t>
          </a:r>
          <a:endParaRPr lang="en-US" sz="2100" kern="1200"/>
        </a:p>
      </dsp:txBody>
      <dsp:txXfrm>
        <a:off x="1333" y="3393953"/>
        <a:ext cx="2185032" cy="763753"/>
      </dsp:txXfrm>
    </dsp:sp>
    <dsp:sp modelId="{4E14D46F-7996-4B15-ACF8-E0F9A9E8B212}">
      <dsp:nvSpPr>
        <dsp:cNvPr id="0" name=""/>
        <dsp:cNvSpPr/>
      </dsp:nvSpPr>
      <dsp:spPr>
        <a:xfrm>
          <a:off x="2186366" y="3393953"/>
          <a:ext cx="2185032" cy="763753"/>
        </a:xfrm>
        <a:prstGeom prst="rect">
          <a:avLst/>
        </a:prstGeom>
        <a:solidFill>
          <a:schemeClr val="accent2">
            <a:tint val="40000"/>
            <a:alpha val="90000"/>
            <a:hueOff val="-212306"/>
            <a:satOff val="-18836"/>
            <a:lumOff val="-1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12306"/>
              <a:satOff val="-18836"/>
              <a:lumOff val="-1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Represent some limited resource</a:t>
          </a:r>
          <a:endParaRPr lang="en-US" sz="2100" kern="1200"/>
        </a:p>
      </dsp:txBody>
      <dsp:txXfrm>
        <a:off x="2186366" y="3393953"/>
        <a:ext cx="2185032" cy="763753"/>
      </dsp:txXfrm>
    </dsp:sp>
    <dsp:sp modelId="{E7DE08AA-849E-4F32-89D1-E42667EB8A0E}">
      <dsp:nvSpPr>
        <dsp:cNvPr id="0" name=""/>
        <dsp:cNvSpPr/>
      </dsp:nvSpPr>
      <dsp:spPr>
        <a:xfrm>
          <a:off x="4371398" y="3393953"/>
          <a:ext cx="2185032" cy="763753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Used predictably and frequently</a:t>
          </a:r>
          <a:endParaRPr lang="en-US" sz="2100" kern="1200"/>
        </a:p>
      </dsp:txBody>
      <dsp:txXfrm>
        <a:off x="4371398" y="3393953"/>
        <a:ext cx="2185032" cy="763753"/>
      </dsp:txXfrm>
    </dsp:sp>
    <dsp:sp modelId="{D3C4F380-703A-42D6-BD87-87131B760B81}">
      <dsp:nvSpPr>
        <dsp:cNvPr id="0" name=""/>
        <dsp:cNvSpPr/>
      </dsp:nvSpPr>
      <dsp:spPr>
        <a:xfrm>
          <a:off x="6556430" y="3393953"/>
          <a:ext cx="2185032" cy="763753"/>
        </a:xfrm>
        <a:prstGeom prst="rect">
          <a:avLst/>
        </a:prstGeom>
        <a:solidFill>
          <a:schemeClr val="accent2">
            <a:tint val="40000"/>
            <a:alpha val="90000"/>
            <a:hueOff val="-636919"/>
            <a:satOff val="-56510"/>
            <a:lumOff val="-5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36919"/>
              <a:satOff val="-56510"/>
              <a:lumOff val="-5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2100" kern="1200"/>
            <a:t>Example: ThreadPool</a:t>
          </a:r>
          <a:endParaRPr lang="en-US" sz="2100" kern="1200"/>
        </a:p>
      </dsp:txBody>
      <dsp:txXfrm>
        <a:off x="6556430" y="3393953"/>
        <a:ext cx="2185032" cy="763753"/>
      </dsp:txXfrm>
    </dsp:sp>
    <dsp:sp modelId="{A3FC10C0-55B3-439F-A6F7-14DFCA7631AA}">
      <dsp:nvSpPr>
        <dsp:cNvPr id="0" name=""/>
        <dsp:cNvSpPr/>
      </dsp:nvSpPr>
      <dsp:spPr>
        <a:xfrm>
          <a:off x="8741462" y="3393953"/>
          <a:ext cx="2185032" cy="763753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2100" kern="1200"/>
            <a:t>Lowering GC pressure</a:t>
          </a:r>
          <a:endParaRPr lang="en-US" sz="2100" kern="1200"/>
        </a:p>
      </dsp:txBody>
      <dsp:txXfrm>
        <a:off x="8741462" y="3393953"/>
        <a:ext cx="2185032" cy="763753"/>
      </dsp:txXfrm>
    </dsp:sp>
    <dsp:sp modelId="{8FD01322-6C82-4E0D-A832-922FA74AF38D}">
      <dsp:nvSpPr>
        <dsp:cNvPr id="0" name=""/>
        <dsp:cNvSpPr/>
      </dsp:nvSpPr>
      <dsp:spPr>
        <a:xfrm rot="10800000">
          <a:off x="0" y="1890"/>
          <a:ext cx="10927829" cy="2553594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3100" kern="1200"/>
            <a:t>Preallocating objects</a:t>
          </a:r>
          <a:endParaRPr lang="en-US" sz="3100" kern="1200"/>
        </a:p>
      </dsp:txBody>
      <dsp:txXfrm rot="10800000">
        <a:off x="0" y="1890"/>
        <a:ext cx="10927829" cy="16592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DEC86F-CDAF-4C67-8E96-1700510CD32E}">
      <dsp:nvSpPr>
        <dsp:cNvPr id="0" name=""/>
        <dsp:cNvSpPr/>
      </dsp:nvSpPr>
      <dsp:spPr>
        <a:xfrm>
          <a:off x="0" y="519709"/>
          <a:ext cx="6666833" cy="349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624840" rIns="517420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 dirty="0">
              <a:solidFill>
                <a:schemeClr val="tx1"/>
              </a:solidFill>
            </a:rPr>
            <a:t>Instantiating a pool</a:t>
          </a:r>
          <a:r>
            <a:rPr lang="en-GB" sz="3000" kern="1200" dirty="0"/>
            <a:t>.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>
              <a:solidFill>
                <a:schemeClr val="tx1"/>
              </a:solidFill>
            </a:rPr>
            <a:t>Registering a pool in </a:t>
          </a:r>
          <a:r>
            <a:rPr lang="en-GB" sz="3000" kern="1200">
              <a:solidFill>
                <a:schemeClr val="tx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Dependency injection</a:t>
          </a:r>
          <a:r>
            <a:rPr lang="en-GB" sz="3000" kern="1200">
              <a:solidFill>
                <a:schemeClr val="tx1"/>
              </a:solidFill>
            </a:rPr>
            <a:t> (DI) as an instance.</a:t>
          </a:r>
          <a:endParaRPr lang="en-US" sz="3000" kern="1200" dirty="0">
            <a:solidFill>
              <a:schemeClr val="tx1"/>
            </a:solidFill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000" kern="1200">
              <a:solidFill>
                <a:schemeClr val="tx1"/>
              </a:solidFill>
            </a:rPr>
            <a:t>Registering the ObjectPoolProvider&lt;&gt; in DI and using it as a factory.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0" y="519709"/>
        <a:ext cx="6666833" cy="3496500"/>
      </dsp:txXfrm>
    </dsp:sp>
    <dsp:sp modelId="{1033F7EF-05AA-4559-AB05-17557813918C}">
      <dsp:nvSpPr>
        <dsp:cNvPr id="0" name=""/>
        <dsp:cNvSpPr/>
      </dsp:nvSpPr>
      <dsp:spPr>
        <a:xfrm>
          <a:off x="333341" y="76909"/>
          <a:ext cx="4666783" cy="885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b="1" kern="1200" dirty="0" err="1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ObjectPool</a:t>
          </a:r>
          <a:r>
            <a:rPr lang="en-GB" sz="3000" b="1" kern="1200" dirty="0">
              <a:solidFill>
                <a:schemeClr val="tx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&lt;T&gt;</a:t>
          </a:r>
          <a:r>
            <a:rPr lang="en-GB" sz="3000" b="1" kern="1200" dirty="0">
              <a:solidFill>
                <a:schemeClr val="tx1"/>
              </a:solidFill>
            </a:rPr>
            <a:t> </a:t>
          </a:r>
          <a:endParaRPr lang="en-US" sz="3000" b="1" kern="1200" dirty="0">
            <a:solidFill>
              <a:schemeClr val="tx1"/>
            </a:solidFill>
          </a:endParaRPr>
        </a:p>
      </dsp:txBody>
      <dsp:txXfrm>
        <a:off x="376572" y="120140"/>
        <a:ext cx="4580321" cy="799138"/>
      </dsp:txXfrm>
    </dsp:sp>
    <dsp:sp modelId="{FBFD7B14-FED0-418B-9A29-6CD8F1C94B1E}">
      <dsp:nvSpPr>
        <dsp:cNvPr id="0" name=""/>
        <dsp:cNvSpPr/>
      </dsp:nvSpPr>
      <dsp:spPr>
        <a:xfrm>
          <a:off x="0" y="4621010"/>
          <a:ext cx="666683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E23403-CD15-4EA6-AB51-11A422578777}">
      <dsp:nvSpPr>
        <dsp:cNvPr id="0" name=""/>
        <dsp:cNvSpPr/>
      </dsp:nvSpPr>
      <dsp:spPr>
        <a:xfrm>
          <a:off x="333341" y="4178210"/>
          <a:ext cx="4666783" cy="88560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b="1" kern="1200" dirty="0" err="1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PooledObjectPolicy</a:t>
          </a:r>
          <a:r>
            <a:rPr lang="en-GB" sz="3000" b="1" kern="1200" dirty="0">
              <a:solidFill>
                <a:schemeClr val="tx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&lt;T&gt;</a:t>
          </a:r>
          <a:r>
            <a:rPr lang="en-GB" sz="3000" b="1" kern="1200" dirty="0">
              <a:solidFill>
                <a:schemeClr val="tx1"/>
              </a:solidFill>
            </a:rPr>
            <a:t> </a:t>
          </a:r>
          <a:endParaRPr lang="en-US" sz="3000" kern="1200" dirty="0">
            <a:solidFill>
              <a:schemeClr val="tx1"/>
            </a:solidFill>
          </a:endParaRPr>
        </a:p>
      </dsp:txBody>
      <dsp:txXfrm>
        <a:off x="376572" y="4221441"/>
        <a:ext cx="4580321" cy="799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C9348-0D23-8C4E-8B7D-9743B5B298BF}" type="datetimeFigureOut">
              <a:rPr lang="en-NL" smtClean="0"/>
              <a:t>28/10/2021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42F21-C5E2-054C-83BC-6A199738430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1831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microsoft.extensions.objectpool.objectpool-1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aspnet/core/fundamentals/dependency-injection?view=aspnetcore-5.0" TargetMode="External"/><Relationship Id="rId4" Type="http://schemas.openxmlformats.org/officeDocument/2006/relationships/hyperlink" Target="https://docs.microsoft.com/en-us/dotnet/api/microsoft.extensions.objectpool.pooledobjectpolicy-1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42F21-C5E2-054C-83BC-6A1997384305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0635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42F21-C5E2-054C-83BC-6A1997384305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5497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42F21-C5E2-054C-83BC-6A1997384305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6391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&lt;</a:t>
            </a:r>
            <a:r>
              <a:rPr lang="en-GB" dirty="0" err="1"/>
              <a:t>PropertyGroup</a:t>
            </a:r>
            <a:r>
              <a:rPr lang="en-GB" dirty="0"/>
              <a:t>&gt; &lt;</a:t>
            </a:r>
            <a:r>
              <a:rPr lang="en-GB" dirty="0" err="1"/>
              <a:t>ServerGarbageCollection</a:t>
            </a:r>
            <a:r>
              <a:rPr lang="en-GB" dirty="0"/>
              <a:t>&gt;true&lt;/</a:t>
            </a:r>
            <a:r>
              <a:rPr lang="en-GB" dirty="0" err="1"/>
              <a:t>ServerGarbageCollection</a:t>
            </a:r>
            <a:r>
              <a:rPr lang="en-GB" dirty="0"/>
              <a:t>&gt; &lt;/</a:t>
            </a:r>
            <a:r>
              <a:rPr lang="en-GB" dirty="0" err="1"/>
              <a:t>PropertyGroup</a:t>
            </a:r>
            <a:r>
              <a:rPr lang="en-GB" dirty="0"/>
              <a:t>&gt; </a:t>
            </a:r>
          </a:p>
          <a:p>
            <a:r>
              <a:rPr lang="en-GB" dirty="0" err="1"/>
              <a:t>Runtimeconfig.json</a:t>
            </a:r>
            <a:endParaRPr lang="en-GB" dirty="0"/>
          </a:p>
          <a:p>
            <a:pPr lvl="0"/>
            <a:r>
              <a:rPr lang="en-GB" dirty="0" err="1">
                <a:hlinkClick r:id="rId3"/>
              </a:rPr>
              <a:t>ObjectPool</a:t>
            </a:r>
            <a:r>
              <a:rPr lang="en-GB" dirty="0">
                <a:hlinkClick r:id="rId3"/>
              </a:rPr>
              <a:t>&lt;T&gt;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the basic object pool abstraction. Used to get and return objects.</a:t>
            </a:r>
            <a:endParaRPr lang="en-US" dirty="0"/>
          </a:p>
          <a:p>
            <a:pPr lvl="0"/>
            <a:r>
              <a:rPr lang="en-GB" dirty="0" err="1">
                <a:hlinkClick r:id="rId4"/>
              </a:rPr>
              <a:t>PooledObjectPolicy</a:t>
            </a:r>
            <a:r>
              <a:rPr lang="en-GB" dirty="0">
                <a:hlinkClick r:id="rId4"/>
              </a:rPr>
              <a:t>&lt;T&gt;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implement this to customize how an object is created and how it is </a:t>
            </a:r>
            <a:r>
              <a:rPr lang="en-GB" i="1" dirty="0"/>
              <a:t>reset</a:t>
            </a:r>
            <a:r>
              <a:rPr lang="en-GB" dirty="0"/>
              <a:t> when returned to the pool. This can be passed into an object pool that you construct directly.... OR</a:t>
            </a:r>
            <a:endParaRPr lang="en-US" dirty="0"/>
          </a:p>
          <a:p>
            <a:pPr lvl="0"/>
            <a:r>
              <a:rPr lang="en-GB" dirty="0"/>
              <a:t>The </a:t>
            </a:r>
            <a:r>
              <a:rPr lang="en-GB" dirty="0" err="1"/>
              <a:t>ObjectPool</a:t>
            </a:r>
            <a:r>
              <a:rPr lang="en-GB" dirty="0"/>
              <a:t> can be used in an app in multiple ways:</a:t>
            </a:r>
            <a:endParaRPr lang="en-US" dirty="0"/>
          </a:p>
          <a:p>
            <a:pPr lvl="1"/>
            <a:r>
              <a:rPr lang="en-GB" dirty="0"/>
              <a:t>Instantiating a pool.</a:t>
            </a:r>
            <a:endParaRPr lang="en-US" dirty="0"/>
          </a:p>
          <a:p>
            <a:pPr lvl="1"/>
            <a:r>
              <a:rPr lang="en-GB" dirty="0"/>
              <a:t>Registering a pool in </a:t>
            </a:r>
            <a:r>
              <a:rPr lang="en-GB" dirty="0">
                <a:hlinkClick r:id="rId5"/>
              </a:rPr>
              <a:t>Dependency injection</a:t>
            </a:r>
            <a:r>
              <a:rPr lang="en-GB" dirty="0"/>
              <a:t> (DI) as an instance.</a:t>
            </a:r>
            <a:endParaRPr lang="en-US" dirty="0"/>
          </a:p>
          <a:p>
            <a:pPr lvl="1"/>
            <a:r>
              <a:rPr lang="en-GB" dirty="0"/>
              <a:t>Registering the </a:t>
            </a:r>
            <a:r>
              <a:rPr lang="en-GB" dirty="0" err="1"/>
              <a:t>ObjectPoolProvider</a:t>
            </a:r>
            <a:r>
              <a:rPr lang="en-GB" dirty="0"/>
              <a:t>&lt;&gt; in DI and using it as a factory.</a:t>
            </a:r>
            <a:endParaRPr lang="en-US" dirty="0"/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42F21-C5E2-054C-83BC-6A1997384305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09072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42F21-C5E2-054C-83BC-6A1997384305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9675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42F21-C5E2-054C-83BC-6A1997384305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9913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42F21-C5E2-054C-83BC-6A1997384305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7694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2007 release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42F21-C5E2-054C-83BC-6A1997384305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5885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42F21-C5E2-054C-83BC-6A1997384305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67690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42F21-C5E2-054C-83BC-6A1997384305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2049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42F21-C5E2-054C-83BC-6A1997384305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91679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42F21-C5E2-054C-83BC-6A1997384305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1073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42F21-C5E2-054C-83BC-6A1997384305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0710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42F21-C5E2-054C-83BC-6A1997384305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380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0F65-A4FC-8B48-A6BD-F3DDB8530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495E0E-7B32-3E4B-95E4-676BD490B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4E3F1-1D41-364C-BE70-D913563A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E801-0022-4C48-A1C9-0ED93F9FF93A}" type="datetimeFigureOut">
              <a:rPr lang="en-NL" smtClean="0"/>
              <a:t>28/10/2021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631E4-7F3E-9E43-B17F-9E92355C6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47BC5-F1CD-0D45-80E2-3BC2C8B3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8DBF-167D-E241-9930-37530EDD15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7064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C5A4-BBB5-C843-A4BC-3AD80CB97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B7CA62-AE72-F74D-B6F5-7C5764703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10FCD-EBFA-E544-8CD9-B891420CB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E801-0022-4C48-A1C9-0ED93F9FF93A}" type="datetimeFigureOut">
              <a:rPr lang="en-NL" smtClean="0"/>
              <a:t>28/10/2021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9BC9E-C4B5-9749-AC64-F9DC4329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F0C52-6292-2A42-BCCC-7802921AC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8DBF-167D-E241-9930-37530EDD15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919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F94518-31D0-5F4B-AA31-40547AEDA4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1251B0-E2A0-BF4C-9CE9-E08EB77F8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5D2C0-DE47-5A49-970C-1D9CB7706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E801-0022-4C48-A1C9-0ED93F9FF93A}" type="datetimeFigureOut">
              <a:rPr lang="en-NL" smtClean="0"/>
              <a:t>28/10/2021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6FE54-77CF-C444-B230-6D959737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C76E1-62F0-5048-89EC-067065FAD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8DBF-167D-E241-9930-37530EDD15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1152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549F-48B5-4C4B-A8A4-D693AA0A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A9941-74E8-4941-90A7-7C2F3202D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8BDB1-014F-6647-AC3B-4DDB7CA14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E801-0022-4C48-A1C9-0ED93F9FF93A}" type="datetimeFigureOut">
              <a:rPr lang="en-NL" smtClean="0"/>
              <a:t>28/10/2021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27B71-BDAB-BD4B-B21D-F3F7670C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2C5D-4180-7848-B4EC-4C5D88FA1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8DBF-167D-E241-9930-37530EDD15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79957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A9BCF-7016-0943-BD42-3DE074229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B5C78-8A8E-C841-829C-F3F074E94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A954F-B3D0-5246-BDAB-D7F22C42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E801-0022-4C48-A1C9-0ED93F9FF93A}" type="datetimeFigureOut">
              <a:rPr lang="en-NL" smtClean="0"/>
              <a:t>28/10/2021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7BBFB-2B97-8F47-B955-F668C2B37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993E2-97B7-DA43-8F73-DBB2AD45B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8DBF-167D-E241-9930-37530EDD15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1080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9CB5-7D26-3840-8F24-A10339950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33C6C-31F3-3543-9669-A92296BB8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6BF97-88BF-FC48-BC70-E68B1862A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79208-6FA1-5044-9F5C-1E5841CF0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E801-0022-4C48-A1C9-0ED93F9FF93A}" type="datetimeFigureOut">
              <a:rPr lang="en-NL" smtClean="0"/>
              <a:t>28/10/2021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94D2E-9E12-2345-9AB7-2854F3F75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352D3-D1E1-A742-8A8A-BC910C3C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8DBF-167D-E241-9930-37530EDD15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90676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DD55-978B-A249-AFC1-241180CB6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C29E5-76A6-354C-9B93-7F658EF1B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77D0C-5BCA-9746-ABAC-CD1B4E3A6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40BBA-8131-9341-B43A-477F17C2F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2E67C5-ACAB-BD44-B236-A2A79A8D8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93ED65-C973-C64D-9E63-EE6C48CAE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E801-0022-4C48-A1C9-0ED93F9FF93A}" type="datetimeFigureOut">
              <a:rPr lang="en-NL" smtClean="0"/>
              <a:t>28/10/2021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58B2C6-3DC6-BF4D-9197-95C2FD400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BB5BE-AECB-9C40-9649-1EFC748AE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8DBF-167D-E241-9930-37530EDD15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7664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1AA2-578B-8E42-B1D4-43C03C8F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BB0E1A-166C-EB4D-AD38-A541F77F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E801-0022-4C48-A1C9-0ED93F9FF93A}" type="datetimeFigureOut">
              <a:rPr lang="en-NL" smtClean="0"/>
              <a:t>28/10/2021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CFFADC-318B-954C-8980-D101AC6CB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85F91-7521-8F4B-ACB8-6E4EA0A91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8DBF-167D-E241-9930-37530EDD15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86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687B3-F2AB-7749-B0CD-F497616DA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E801-0022-4C48-A1C9-0ED93F9FF93A}" type="datetimeFigureOut">
              <a:rPr lang="en-NL" smtClean="0"/>
              <a:t>28/10/2021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23B7A-AA09-BE48-8890-E89359F5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1FF98-EDB3-F74A-BF43-7A1AE5E25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8DBF-167D-E241-9930-37530EDD15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42246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A30AD-C762-2B4B-A997-E18991953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5C6F4-A00F-CC4C-975A-8A9FBCC80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8BFFB-8A1C-814F-B76B-8F1817FD47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B34EA-A4D7-D940-A5DD-4F1E9A3C5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E801-0022-4C48-A1C9-0ED93F9FF93A}" type="datetimeFigureOut">
              <a:rPr lang="en-NL" smtClean="0"/>
              <a:t>28/10/2021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43872-87F7-6D4C-AC3B-0DB3FB8EE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DB358-522A-A245-9B9C-6F03964E5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8DBF-167D-E241-9930-37530EDD15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2199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6FDD-E04E-A04F-A4A4-A6E8CD19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6DE509-4AD5-6640-9FAE-4A348F165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1B2DB-1576-B54C-9A96-D73E6C51D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C4D92A-3A05-0C45-87BA-56A873EC9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E801-0022-4C48-A1C9-0ED93F9FF93A}" type="datetimeFigureOut">
              <a:rPr lang="en-NL" smtClean="0"/>
              <a:t>28/10/2021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83863-E410-3D4F-8C7B-D821B69F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A6CBF-BA37-8E41-87FE-BD7A4EC82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8DBF-167D-E241-9930-37530EDD15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95565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D5ED6-E131-FD41-B448-16AE72D80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61B2E-2B8D-0C46-A54F-3831E1464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7298D-ACF0-0841-95A6-CFCE380B8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AE801-0022-4C48-A1C9-0ED93F9FF93A}" type="datetimeFigureOut">
              <a:rPr lang="en-NL" smtClean="0"/>
              <a:t>28/10/2021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5E86A-F70B-3A48-8697-676323EA6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38592-019C-954C-BAC1-137380490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88DBF-167D-E241-9930-37530EDD15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7428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Typography Dont Blink wallpaper | 1920x1200 | #9727">
            <a:extLst>
              <a:ext uri="{FF2B5EF4-FFF2-40B4-BE49-F238E27FC236}">
                <a16:creationId xmlns:a16="http://schemas.microsoft.com/office/drawing/2014/main" id="{E8F8CFC1-6742-FA42-A298-479B52F14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1" b="10461"/>
          <a:stretch/>
        </p:blipFill>
        <p:spPr bwMode="auto">
          <a:xfrm>
            <a:off x="684575" y="685800"/>
            <a:ext cx="1082162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266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imulation in Dental Education | Faculty of Dentistry, Oral &amp;amp; Craniofacial  Sciences | King&amp;#39;s College London">
            <a:extLst>
              <a:ext uri="{FF2B5EF4-FFF2-40B4-BE49-F238E27FC236}">
                <a16:creationId xmlns:a16="http://schemas.microsoft.com/office/drawing/2014/main" id="{DE17772E-D33A-814B-89D6-088939984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670558"/>
            <a:ext cx="10905066" cy="351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048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Blinking Eyes GIFs - Get the best GIF on GIPHY">
            <a:extLst>
              <a:ext uri="{FF2B5EF4-FFF2-40B4-BE49-F238E27FC236}">
                <a16:creationId xmlns:a16="http://schemas.microsoft.com/office/drawing/2014/main" id="{CB5B47B5-225D-4946-A8EB-EE504C4D6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8304" y="643468"/>
            <a:ext cx="8030365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74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A Fritzing diagram showing a circuit with an LED and a resistor">
            <a:extLst>
              <a:ext uri="{FF2B5EF4-FFF2-40B4-BE49-F238E27FC236}">
                <a16:creationId xmlns:a16="http://schemas.microsoft.com/office/drawing/2014/main" id="{70C99441-DB8F-7D4E-B0DC-52BA91E44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8934" y="457200"/>
            <a:ext cx="8114131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226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EEB9848-9F08-6540-BA46-6D728A52C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245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3FF7-E0E0-E14A-BDA8-8F1BB8EC5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NL" dirty="0"/>
              <a:t>System.Device.Gpio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975F6-5A9A-8E49-A8BB-A6F48BEB4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/>
              <a:t>System.Device.Gpio supports various protocols for interacting with low-level hardware pins to control devices. </a:t>
            </a:r>
          </a:p>
          <a:p>
            <a:pPr marL="0" indent="0">
              <a:buNone/>
            </a:pPr>
            <a:r>
              <a:rPr lang="en-GB" sz="2000"/>
              <a:t>These include:</a:t>
            </a:r>
          </a:p>
          <a:p>
            <a:r>
              <a:rPr lang="en-GB" sz="2000"/>
              <a:t>General-purpose I/O (GPIO)</a:t>
            </a:r>
          </a:p>
          <a:p>
            <a:r>
              <a:rPr lang="en-GB" sz="2000"/>
              <a:t>Inter-Integrated Circuit (I2C)</a:t>
            </a:r>
          </a:p>
          <a:p>
            <a:r>
              <a:rPr lang="en-GB" sz="2000"/>
              <a:t>Serial Peripheral Interface (SPI)</a:t>
            </a:r>
          </a:p>
          <a:p>
            <a:r>
              <a:rPr lang="en-GB" sz="2000"/>
              <a:t>Pulse Width Modulation (PWM)</a:t>
            </a:r>
          </a:p>
          <a:p>
            <a:r>
              <a:rPr lang="en-GB" sz="2000"/>
              <a:t>Serial port</a:t>
            </a:r>
          </a:p>
          <a:p>
            <a:pPr marL="0" indent="0">
              <a:buNone/>
            </a:pPr>
            <a:endParaRPr lang="en-NL" sz="2000"/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263F70A3-D3D8-48EC-8D0E-8EEB58BDE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56" r="11524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0B2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539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01D6F-8312-2B47-AD2A-CE8B91D11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Iot.Device.Bindings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1064C-CF4E-2D48-85FE-772E1DC13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https://github.com/dotnet/iot/blob/main/src/devices/README.md</a:t>
            </a:r>
          </a:p>
        </p:txBody>
      </p:sp>
    </p:spTree>
    <p:extLst>
      <p:ext uri="{BB962C8B-B14F-4D97-AF65-F5344CB8AC3E}">
        <p14:creationId xmlns:p14="http://schemas.microsoft.com/office/powerpoint/2010/main" val="4082736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40814-8C1F-6A4E-B416-0C7B4CF3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endParaRPr lang="en-NL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8DD9FF-219A-482F-B51C-D68F3D2A25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16332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089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challenge">
            <a:extLst>
              <a:ext uri="{FF2B5EF4-FFF2-40B4-BE49-F238E27FC236}">
                <a16:creationId xmlns:a16="http://schemas.microsoft.com/office/drawing/2014/main" id="{599046DA-BF7A-4F01-9168-4DE088805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0" b="10715"/>
          <a:stretch/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313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A9DE3-0071-4F60-A8EE-F8C34B61B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Memory &amp; GC</a:t>
            </a:r>
          </a:p>
        </p:txBody>
      </p:sp>
      <p:pic>
        <p:nvPicPr>
          <p:cNvPr id="2050" name="Picture 2" descr=".NET Managed Heap">
            <a:extLst>
              <a:ext uri="{FF2B5EF4-FFF2-40B4-BE49-F238E27FC236}">
                <a16:creationId xmlns:a16="http://schemas.microsoft.com/office/drawing/2014/main" id="{A4BFC9F4-B587-4797-8E40-4B2DA79CE8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854889"/>
            <a:ext cx="10905066" cy="40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872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D2C962-C9A0-144A-A432-68CED690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NL" sz="4000">
                <a:solidFill>
                  <a:srgbClr val="FFFFFF"/>
                </a:solidFill>
              </a:rPr>
              <a:t>Object Pooling</a:t>
            </a:r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B1B614DD-88B2-4AC9-872D-483FC70B1B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795440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881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6C4B2-8FF3-434E-85A2-8A6FE04BF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5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3F000-1C05-0C4E-A441-26333C6AF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NL" sz="4000">
                <a:solidFill>
                  <a:srgbClr val="FFFFFF"/>
                </a:solidFill>
              </a:rPr>
              <a:t>Microsoft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NL" sz="4000">
                <a:solidFill>
                  <a:srgbClr val="FFFFFF"/>
                </a:solidFill>
              </a:rPr>
              <a:t>.Extensions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NL" sz="4000">
                <a:solidFill>
                  <a:srgbClr val="FFFFFF"/>
                </a:solidFill>
              </a:rPr>
              <a:t>.ObjectPool </a:t>
            </a:r>
            <a:br>
              <a:rPr lang="en-US" sz="4000">
                <a:solidFill>
                  <a:srgbClr val="FFFFFF"/>
                </a:solidFill>
              </a:rPr>
            </a:br>
            <a:br>
              <a:rPr lang="en-US" sz="4000">
                <a:solidFill>
                  <a:srgbClr val="FFFFFF"/>
                </a:solidFill>
              </a:rPr>
            </a:br>
            <a:r>
              <a:rPr lang="en-NL" sz="4000">
                <a:solidFill>
                  <a:srgbClr val="FFFFFF"/>
                </a:solidFill>
              </a:rPr>
              <a:t>package</a:t>
            </a:r>
            <a:endParaRPr lang="en-NL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038CCE-3B14-49EE-A1A4-BD2A644247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996336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959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62F2-E696-4F57-9E37-E0FD1C8EC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Building &amp; publishing</a:t>
            </a:r>
            <a:endParaRPr lang="en-NL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7A34FC4-3F54-40CB-ACD8-2FB0CF8B2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FMono-Regular"/>
              </a:rPr>
              <a:t>Self-contained builds</a:t>
            </a:r>
          </a:p>
          <a:p>
            <a:r>
              <a:rPr lang="en-US" sz="2000" dirty="0">
                <a:latin typeface="SFMono-Regular"/>
              </a:rPr>
              <a:t>Trimming</a:t>
            </a:r>
          </a:p>
          <a:p>
            <a:r>
              <a:rPr lang="en-US" sz="2000" dirty="0">
                <a:latin typeface="SFMono-Regular"/>
              </a:rPr>
              <a:t>Building for different processor architectures</a:t>
            </a:r>
          </a:p>
          <a:p>
            <a:r>
              <a:rPr lang="en-US" sz="2000" dirty="0">
                <a:latin typeface="SFMono-Regular"/>
              </a:rPr>
              <a:t>Ready-to-Run (AOT) builds</a:t>
            </a:r>
          </a:p>
          <a:p>
            <a:endParaRPr lang="en-US" sz="2000" dirty="0">
              <a:latin typeface="SFMono-Regular"/>
            </a:endParaRP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81C2B4A9-88A4-4A29-86BB-8740AAAA1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39" r="2803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7E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12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50DBC-134E-4FCC-81EF-D0DC2B7CB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20" y="457200"/>
            <a:ext cx="1011676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56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58662-C2F7-434E-93CF-36E62232E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Running on the device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780A4-667E-4E70-B014-6D469DB9F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Docker</a:t>
            </a:r>
          </a:p>
          <a:p>
            <a:r>
              <a:rPr lang="en-US" sz="2000" dirty="0" err="1"/>
              <a:t>Systemd</a:t>
            </a:r>
            <a:endParaRPr lang="en-NL" sz="20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68C44FE-119E-4DBB-A397-97BA6B1EE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4" r="4732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4D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29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Amazon.com: Keep Calm and Dont Blink Doctor Who Stickers, Vinyl  Sticker,Funny Sticker, Gift Sticker : Toys &amp;amp; Games">
            <a:extLst>
              <a:ext uri="{FF2B5EF4-FFF2-40B4-BE49-F238E27FC236}">
                <a16:creationId xmlns:a16="http://schemas.microsoft.com/office/drawing/2014/main" id="{029B515A-6E08-B147-A853-03E866CAB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200" y="457200"/>
            <a:ext cx="5943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886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andards and platform support - Rebex Secure Mail - Rebex.NET">
            <a:extLst>
              <a:ext uri="{FF2B5EF4-FFF2-40B4-BE49-F238E27FC236}">
                <a16:creationId xmlns:a16="http://schemas.microsoft.com/office/drawing/2014/main" id="{8131397B-D0A9-6A4E-A448-D4105AD2F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76" y="576094"/>
            <a:ext cx="3449536" cy="344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ET Compact Framework | Microsoft Wiki | Fandom">
            <a:extLst>
              <a:ext uri="{FF2B5EF4-FFF2-40B4-BE49-F238E27FC236}">
                <a16:creationId xmlns:a16="http://schemas.microsoft.com/office/drawing/2014/main" id="{792965DC-C7D8-FB42-956C-669C8886B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376" y="0"/>
            <a:ext cx="6183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061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otorola Symbol Mc50 Mc5040-pk0dbqee1ww / Pocket PC PDA 1d Barcode Scanner  for sale online | eBay">
            <a:extLst>
              <a:ext uri="{FF2B5EF4-FFF2-40B4-BE49-F238E27FC236}">
                <a16:creationId xmlns:a16="http://schemas.microsoft.com/office/drawing/2014/main" id="{3DE40074-3956-044B-BACB-BCE96EB0A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613" y="0"/>
            <a:ext cx="4168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92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NET Micro Framework - Wikipedia">
            <a:extLst>
              <a:ext uri="{FF2B5EF4-FFF2-40B4-BE49-F238E27FC236}">
                <a16:creationId xmlns:a16="http://schemas.microsoft.com/office/drawing/2014/main" id="{B27E7ECF-C1C1-6946-A99B-E39CE5204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991027" y="956945"/>
            <a:ext cx="4944107" cy="49441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netduino debugging">
            <a:extLst>
              <a:ext uri="{FF2B5EF4-FFF2-40B4-BE49-F238E27FC236}">
                <a16:creationId xmlns:a16="http://schemas.microsoft.com/office/drawing/2014/main" id="{C9037BAD-BCA3-694D-8919-02081FC186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" r="20599"/>
          <a:stretch/>
        </p:blipFill>
        <p:spPr bwMode="auto">
          <a:xfrm>
            <a:off x="6256867" y="956945"/>
            <a:ext cx="4944107" cy="49441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59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Afbeelding 1 van Alarmeringssysteem, instelling ">
            <a:extLst>
              <a:ext uri="{FF2B5EF4-FFF2-40B4-BE49-F238E27FC236}">
                <a16:creationId xmlns:a16="http://schemas.microsoft.com/office/drawing/2014/main" id="{3DD0B46B-AF13-4B43-B93A-AB40A8FA0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1" b="560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455F8712-AD5C-473D-BC82-F9B146BDD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1"/>
          <a:stretch/>
        </p:blipFill>
        <p:spPr bwMode="auto"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507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6680F1D3-7650-4307-A001-0163AD37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usicenmediamanager">
            <a:extLst>
              <a:ext uri="{FF2B5EF4-FFF2-40B4-BE49-F238E27FC236}">
                <a16:creationId xmlns:a16="http://schemas.microsoft.com/office/drawing/2014/main" id="{5A8765A0-3C60-5D41-A3EE-8D96F3C5D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4" b="2"/>
          <a:stretch/>
        </p:blipFill>
        <p:spPr bwMode="auto">
          <a:xfrm>
            <a:off x="1695450" y="283941"/>
            <a:ext cx="8801100" cy="5955873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485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Streaming Muzieksysteem">
            <a:extLst>
              <a:ext uri="{FF2B5EF4-FFF2-40B4-BE49-F238E27FC236}">
                <a16:creationId xmlns:a16="http://schemas.microsoft.com/office/drawing/2014/main" id="{6B30DA89-7C4F-2E46-81DF-156C3065A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" r="4242" b="-1"/>
          <a:stretch/>
        </p:blipFill>
        <p:spPr bwMode="auto"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39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101B3CC-B49F-4CE0-B198-228D1D428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23D897-3472-0C44-ACFB-FB3D5E7FA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291"/>
          <a:stretch/>
        </p:blipFill>
        <p:spPr>
          <a:xfrm>
            <a:off x="321734" y="557189"/>
            <a:ext cx="4276956" cy="5743616"/>
          </a:xfrm>
          <a:prstGeom prst="rect">
            <a:avLst/>
          </a:prstGeom>
        </p:spPr>
      </p:pic>
      <p:pic>
        <p:nvPicPr>
          <p:cNvPr id="6146" name="Picture 2" descr="Haptic Technology in the Moog Simodont Dental Trainer">
            <a:extLst>
              <a:ext uri="{FF2B5EF4-FFF2-40B4-BE49-F238E27FC236}">
                <a16:creationId xmlns:a16="http://schemas.microsoft.com/office/drawing/2014/main" id="{AA6A362C-5520-3145-8629-58B383AEE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" r="16861" b="2"/>
          <a:stretch/>
        </p:blipFill>
        <p:spPr bwMode="auto">
          <a:xfrm>
            <a:off x="4772525" y="557189"/>
            <a:ext cx="7097742" cy="574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345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6668</TotalTime>
  <Words>335</Words>
  <Application>Microsoft Office PowerPoint</Application>
  <PresentationFormat>Widescreen</PresentationFormat>
  <Paragraphs>70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SFMono-Regular</vt:lpstr>
      <vt:lpstr>Office Theme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System.Device.Gpio</vt:lpstr>
      <vt:lpstr>Iot.Device.Bindings</vt:lpstr>
      <vt:lpstr>PowerPoint Presentation</vt:lpstr>
      <vt:lpstr>PowerPoint Presentation</vt:lpstr>
      <vt:lpstr>Memory &amp; GC</vt:lpstr>
      <vt:lpstr>Object Pooling</vt:lpstr>
      <vt:lpstr>Microsoft .Extensions .ObjectPool   package</vt:lpstr>
      <vt:lpstr>Building &amp; publishing</vt:lpstr>
      <vt:lpstr>PowerPoint Presentation</vt:lpstr>
      <vt:lpstr>Running on the device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IoT.net</dc:title>
  <dc:creator>Ronald Harmsen</dc:creator>
  <cp:lastModifiedBy>Ronald Harmsen</cp:lastModifiedBy>
  <cp:revision>19</cp:revision>
  <dcterms:created xsi:type="dcterms:W3CDTF">2021-10-23T16:05:04Z</dcterms:created>
  <dcterms:modified xsi:type="dcterms:W3CDTF">2021-10-28T14:23:37Z</dcterms:modified>
</cp:coreProperties>
</file>